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2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notesSlides/notesSlide1.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8"/>
  </p:notesMasterIdLst>
  <p:handoutMasterIdLst>
    <p:handoutMasterId r:id="rId19"/>
  </p:handoutMasterIdLst>
  <p:sldIdLst>
    <p:sldId id="257" r:id="rId6"/>
    <p:sldId id="258" r:id="rId7"/>
    <p:sldId id="265" r:id="rId8"/>
    <p:sldId id="266" r:id="rId9"/>
    <p:sldId id="267" r:id="rId10"/>
    <p:sldId id="260" r:id="rId11"/>
    <p:sldId id="259" r:id="rId12"/>
    <p:sldId id="261" r:id="rId13"/>
    <p:sldId id="262" r:id="rId14"/>
    <p:sldId id="263" r:id="rId15"/>
    <p:sldId id="264" r:id="rId16"/>
    <p:sldId id="268"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5pPr>
    <a:lvl6pPr marL="2286000" algn="l" defTabSz="914400" rtl="0" eaLnBrk="1" latinLnBrk="0" hangingPunct="1">
      <a:defRPr kern="1200">
        <a:solidFill>
          <a:schemeClr val="tx1"/>
        </a:solidFill>
        <a:latin typeface="Georgia" panose="02040502050405020303" pitchFamily="18" charset="0"/>
        <a:ea typeface="+mn-ea"/>
        <a:cs typeface="+mn-cs"/>
      </a:defRPr>
    </a:lvl6pPr>
    <a:lvl7pPr marL="2743200" algn="l" defTabSz="914400" rtl="0" eaLnBrk="1" latinLnBrk="0" hangingPunct="1">
      <a:defRPr kern="1200">
        <a:solidFill>
          <a:schemeClr val="tx1"/>
        </a:solidFill>
        <a:latin typeface="Georgia" panose="02040502050405020303" pitchFamily="18" charset="0"/>
        <a:ea typeface="+mn-ea"/>
        <a:cs typeface="+mn-cs"/>
      </a:defRPr>
    </a:lvl7pPr>
    <a:lvl8pPr marL="3200400" algn="l" defTabSz="914400" rtl="0" eaLnBrk="1" latinLnBrk="0" hangingPunct="1">
      <a:defRPr kern="1200">
        <a:solidFill>
          <a:schemeClr val="tx1"/>
        </a:solidFill>
        <a:latin typeface="Georgia" panose="02040502050405020303" pitchFamily="18" charset="0"/>
        <a:ea typeface="+mn-ea"/>
        <a:cs typeface="+mn-cs"/>
      </a:defRPr>
    </a:lvl8pPr>
    <a:lvl9pPr marL="3657600" algn="l" defTabSz="914400" rtl="0" eaLnBrk="1" latinLnBrk="0" hangingPunct="1">
      <a:defRPr kern="1200">
        <a:solidFill>
          <a:schemeClr val="tx1"/>
        </a:solidFill>
        <a:latin typeface="Georgia" panose="02040502050405020303" pitchFamily="18"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Kay" initials="" lastIdx="2" clrIdx="0"/>
  <p:cmAuthor id="2" name="Iona McConnell"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AF7F2"/>
    <a:srgbClr val="DFECA0"/>
    <a:srgbClr val="575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385" autoAdjust="0"/>
  </p:normalViewPr>
  <p:slideViewPr>
    <p:cSldViewPr snapToGrid="0">
      <p:cViewPr varScale="1">
        <p:scale>
          <a:sx n="79" d="100"/>
          <a:sy n="79" d="100"/>
        </p:scale>
        <p:origin x="126" y="5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ustomXml" Target="../customXml/item5.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52EFBB-1E57-C8C6-84E4-3FF4A2036A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786D2481-FFDE-6166-2EA0-AEA838B688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4D1D94D-3452-4709-9987-8E722623733F}" type="datetimeFigureOut">
              <a:rPr lang="en-GB"/>
              <a:pPr>
                <a:defRPr/>
              </a:pPr>
              <a:t>24/01/2024</a:t>
            </a:fld>
            <a:endParaRPr lang="en-GB"/>
          </a:p>
        </p:txBody>
      </p:sp>
      <p:sp>
        <p:nvSpPr>
          <p:cNvPr id="4" name="Footer Placeholder 3">
            <a:extLst>
              <a:ext uri="{FF2B5EF4-FFF2-40B4-BE49-F238E27FC236}">
                <a16:creationId xmlns:a16="http://schemas.microsoft.com/office/drawing/2014/main" id="{0E2E8D79-05D6-FF57-EEAD-798FD4E350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10FD7F2B-F077-FF0B-08E0-5DB181543653}"/>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F5BE610-A74D-4815-8954-3B944CD2CBE4}"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ECE632-211A-DE2B-D8CB-FC86E26968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DIN OT" panose="020B0504020201010104" pitchFamily="34" charset="0"/>
              </a:defRPr>
            </a:lvl1pPr>
          </a:lstStyle>
          <a:p>
            <a:pPr>
              <a:defRPr/>
            </a:pPr>
            <a:endParaRPr lang="en-GB"/>
          </a:p>
        </p:txBody>
      </p:sp>
      <p:sp>
        <p:nvSpPr>
          <p:cNvPr id="3" name="Date Placeholder 2">
            <a:extLst>
              <a:ext uri="{FF2B5EF4-FFF2-40B4-BE49-F238E27FC236}">
                <a16:creationId xmlns:a16="http://schemas.microsoft.com/office/drawing/2014/main" id="{B0C3C627-084A-AD27-275E-45C9A422C7D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DIN OT" panose="020B0504020201010104" pitchFamily="34" charset="0"/>
              </a:defRPr>
            </a:lvl1pPr>
          </a:lstStyle>
          <a:p>
            <a:pPr>
              <a:defRPr/>
            </a:pPr>
            <a:fld id="{ED6F2BF0-841A-4708-8D19-DAE526C3FAD4}" type="datetimeFigureOut">
              <a:rPr lang="en-GB"/>
              <a:pPr>
                <a:defRPr/>
              </a:pPr>
              <a:t>24/01/2024</a:t>
            </a:fld>
            <a:endParaRPr lang="en-GB"/>
          </a:p>
        </p:txBody>
      </p:sp>
      <p:sp>
        <p:nvSpPr>
          <p:cNvPr id="4" name="Slide Image Placeholder 3">
            <a:extLst>
              <a:ext uri="{FF2B5EF4-FFF2-40B4-BE49-F238E27FC236}">
                <a16:creationId xmlns:a16="http://schemas.microsoft.com/office/drawing/2014/main" id="{FF6161A6-CB80-BE37-1862-7B260AA6220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9121BB5-03C9-5B5F-D330-1022467CF71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96B632D-9F82-04BC-041C-03E2F641810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DIN OT" panose="020B0504020201010104"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7E5FF1B3-BF7D-DECB-EE01-B4CDE2EAD51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DIN OT" pitchFamily="34" charset="0"/>
              </a:defRPr>
            </a:lvl1pPr>
          </a:lstStyle>
          <a:p>
            <a:pPr>
              <a:defRPr/>
            </a:pPr>
            <a:fld id="{3BB4B080-B0CD-4847-A65C-22F187F7178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DIN OT" panose="020B05040202010101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DIN OT" panose="020B05040202010101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DIN OT" panose="020B05040202010101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DIN OT" panose="020B05040202010101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DIN OT" panose="020B05040202010101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BC9352A-BEF6-D70A-6F7B-4E9537E819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A439CFFD-578A-1EE8-568A-7652EC3B5C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8372" name="Slide Number Placeholder 3">
            <a:extLst>
              <a:ext uri="{FF2B5EF4-FFF2-40B4-BE49-F238E27FC236}">
                <a16:creationId xmlns:a16="http://schemas.microsoft.com/office/drawing/2014/main" id="{F095C86B-D1E2-39A7-4665-A5F549E7DC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fld id="{EFF3D6CC-CEE5-47A4-AF9B-BC9914CE618F}" type="slidenum">
              <a:rPr lang="en-GB" altLang="en-US">
                <a:latin typeface="DIN OT" pitchFamily="34" charset="0"/>
              </a:rPr>
              <a:pPr/>
              <a:t>1</a:t>
            </a:fld>
            <a:endParaRPr lang="en-GB" altLang="en-US">
              <a:latin typeface="DIN OT"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Cream">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DAF0558B-6F15-6998-577C-6315136F36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1975" y="1612900"/>
            <a:ext cx="200977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6273800" y="1612561"/>
            <a:ext cx="5357813" cy="2955510"/>
          </a:xfrm>
        </p:spPr>
        <p:txBody>
          <a:bodyPr>
            <a:normAutofit/>
          </a:bodyPr>
          <a:lstStyle>
            <a:lvl1pPr>
              <a:defRPr sz="6000" baseline="0">
                <a:latin typeface="+mj-lt"/>
              </a:defRPr>
            </a:lvl1pPr>
          </a:lstStyle>
          <a:p>
            <a:pPr lvl="0"/>
            <a:r>
              <a:rPr lang="en-US"/>
              <a:t>Edit Master text styles</a:t>
            </a:r>
          </a:p>
        </p:txBody>
      </p:sp>
      <p:sp>
        <p:nvSpPr>
          <p:cNvPr id="7" name="Text Placeholder 6"/>
          <p:cNvSpPr>
            <a:spLocks noGrp="1"/>
          </p:cNvSpPr>
          <p:nvPr>
            <p:ph type="body" sz="quarter" idx="11"/>
          </p:nvPr>
        </p:nvSpPr>
        <p:spPr>
          <a:xfrm>
            <a:off x="6273800" y="5242748"/>
            <a:ext cx="5357813" cy="429505"/>
          </a:xfrm>
        </p:spPr>
        <p:txBody>
          <a:bodyPr>
            <a:normAutofit/>
          </a:bodyPr>
          <a:lstStyle>
            <a:lvl1pPr>
              <a:lnSpc>
                <a:spcPct val="100000"/>
              </a:lnSpc>
              <a:spcBef>
                <a:spcPts val="0"/>
              </a:spcBef>
              <a:spcAft>
                <a:spcPts val="0"/>
              </a:spcAft>
              <a:defRPr sz="2000" baseline="0"/>
            </a:lvl1pPr>
          </a:lstStyle>
          <a:p>
            <a:pPr lvl="0"/>
            <a:r>
              <a:rPr lang="en-US"/>
              <a:t>Edit Master text styles</a:t>
            </a:r>
          </a:p>
        </p:txBody>
      </p:sp>
      <p:sp>
        <p:nvSpPr>
          <p:cNvPr id="8" name="Text Placeholder 6"/>
          <p:cNvSpPr>
            <a:spLocks noGrp="1"/>
          </p:cNvSpPr>
          <p:nvPr>
            <p:ph type="body" sz="quarter" idx="12"/>
          </p:nvPr>
        </p:nvSpPr>
        <p:spPr>
          <a:xfrm>
            <a:off x="6273800" y="5784112"/>
            <a:ext cx="5357813" cy="429505"/>
          </a:xfrm>
        </p:spPr>
        <p:txBody>
          <a:bodyPr>
            <a:normAutofit/>
          </a:bodyPr>
          <a:lstStyle>
            <a:lvl1pPr>
              <a:lnSpc>
                <a:spcPct val="100000"/>
              </a:lnSpc>
              <a:spcBef>
                <a:spcPts val="0"/>
              </a:spcBef>
              <a:spcAft>
                <a:spcPts val="0"/>
              </a:spcAft>
              <a:defRPr sz="2000" baseline="0"/>
            </a:lvl1pPr>
          </a:lstStyle>
          <a:p>
            <a:pPr lvl="0"/>
            <a:r>
              <a:rPr lang="en-US"/>
              <a:t>Edit Master text styles</a:t>
            </a:r>
          </a:p>
        </p:txBody>
      </p:sp>
    </p:spTree>
    <p:extLst>
      <p:ext uri="{BB962C8B-B14F-4D97-AF65-F5344CB8AC3E}">
        <p14:creationId xmlns:p14="http://schemas.microsoft.com/office/powerpoint/2010/main" val="217868225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2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F092BC-03AD-A0D3-A546-76E87B9E7384}"/>
              </a:ext>
            </a:extLst>
          </p:cNvPr>
          <p:cNvSpPr/>
          <p:nvPr/>
        </p:nvSpPr>
        <p:spPr>
          <a:xfrm>
            <a:off x="6094413" y="0"/>
            <a:ext cx="609758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90000"/>
              </a:lnSpc>
              <a:spcBef>
                <a:spcPts val="0"/>
              </a:spcBef>
              <a:spcAft>
                <a:spcPts val="0"/>
              </a:spcAft>
              <a:defRPr/>
            </a:pPr>
            <a:endParaRPr lang="en-GB" spc="-150"/>
          </a:p>
        </p:txBody>
      </p:sp>
      <p:pic>
        <p:nvPicPr>
          <p:cNvPr id="3" name="Picture 5">
            <a:extLst>
              <a:ext uri="{FF2B5EF4-FFF2-40B4-BE49-F238E27FC236}">
                <a16:creationId xmlns:a16="http://schemas.microsoft.com/office/drawing/2014/main" id="{D3CEBB1F-A164-3AFE-CD23-2F6E8D1557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7663" y="603250"/>
            <a:ext cx="9525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sz="quarter" idx="11"/>
          </p:nvPr>
        </p:nvSpPr>
        <p:spPr>
          <a:xfrm>
            <a:off x="6690420" y="2796372"/>
            <a:ext cx="4941193" cy="1907295"/>
          </a:xfrm>
        </p:spPr>
        <p:txBody>
          <a:bodyPr>
            <a:normAutofit/>
          </a:bodyPr>
          <a:lstStyle>
            <a:lvl1pPr>
              <a:defRPr sz="5000" baseline="0">
                <a:solidFill>
                  <a:schemeClr val="bg2"/>
                </a:solidFill>
                <a:latin typeface="+mj-lt"/>
              </a:defRPr>
            </a:lvl1pPr>
          </a:lstStyle>
          <a:p>
            <a:pPr lvl="0"/>
            <a:r>
              <a:rPr lang="en-US"/>
              <a:t>Edit Master text styles</a:t>
            </a:r>
          </a:p>
        </p:txBody>
      </p:sp>
      <p:sp>
        <p:nvSpPr>
          <p:cNvPr id="10" name="Text Placeholder 6"/>
          <p:cNvSpPr>
            <a:spLocks noGrp="1"/>
          </p:cNvSpPr>
          <p:nvPr>
            <p:ph type="body" sz="quarter" idx="12"/>
          </p:nvPr>
        </p:nvSpPr>
        <p:spPr>
          <a:xfrm>
            <a:off x="6690420" y="5242748"/>
            <a:ext cx="4941193" cy="429505"/>
          </a:xfrm>
        </p:spPr>
        <p:txBody>
          <a:bodyPr>
            <a:normAutofit/>
          </a:bodyPr>
          <a:lstStyle>
            <a:lvl1pPr>
              <a:lnSpc>
                <a:spcPct val="100000"/>
              </a:lnSpc>
              <a:spcBef>
                <a:spcPts val="0"/>
              </a:spcBef>
              <a:spcAft>
                <a:spcPts val="0"/>
              </a:spcAft>
              <a:defRPr sz="2000" baseline="0">
                <a:solidFill>
                  <a:schemeClr val="bg2"/>
                </a:solidFill>
              </a:defRPr>
            </a:lvl1pPr>
          </a:lstStyle>
          <a:p>
            <a:pPr lvl="0"/>
            <a:r>
              <a:rPr lang="en-US"/>
              <a:t>Edit Master text styles</a:t>
            </a:r>
          </a:p>
        </p:txBody>
      </p:sp>
      <p:sp>
        <p:nvSpPr>
          <p:cNvPr id="11" name="Text Placeholder 6"/>
          <p:cNvSpPr>
            <a:spLocks noGrp="1"/>
          </p:cNvSpPr>
          <p:nvPr>
            <p:ph type="body" sz="quarter" idx="13"/>
          </p:nvPr>
        </p:nvSpPr>
        <p:spPr>
          <a:xfrm>
            <a:off x="6690420" y="5784112"/>
            <a:ext cx="4941193" cy="429505"/>
          </a:xfrm>
        </p:spPr>
        <p:txBody>
          <a:bodyPr>
            <a:normAutofit/>
          </a:bodyPr>
          <a:lstStyle>
            <a:lvl1pPr>
              <a:lnSpc>
                <a:spcPct val="100000"/>
              </a:lnSpc>
              <a:spcBef>
                <a:spcPts val="0"/>
              </a:spcBef>
              <a:spcAft>
                <a:spcPts val="0"/>
              </a:spcAft>
              <a:defRPr sz="2000" baseline="0">
                <a:solidFill>
                  <a:schemeClr val="bg2"/>
                </a:solidFill>
              </a:defRPr>
            </a:lvl1pPr>
          </a:lstStyle>
          <a:p>
            <a:pPr lvl="0"/>
            <a:r>
              <a:rPr lang="en-US"/>
              <a:t>Edit Master text styles</a:t>
            </a:r>
          </a:p>
        </p:txBody>
      </p:sp>
      <p:sp>
        <p:nvSpPr>
          <p:cNvPr id="13" name="Picture Placeholder 7"/>
          <p:cNvSpPr>
            <a:spLocks noGrp="1"/>
          </p:cNvSpPr>
          <p:nvPr>
            <p:ph type="pic" sz="quarter" idx="10"/>
          </p:nvPr>
        </p:nvSpPr>
        <p:spPr>
          <a:xfrm>
            <a:off x="0" y="0"/>
            <a:ext cx="6094800" cy="6858000"/>
          </a:xfrm>
        </p:spPr>
        <p:txBody>
          <a:bodyPr lIns="720000" tIns="684000" rIns="720000" bIns="720000" rtlCol="0" anchor="ctr">
            <a:normAutofit/>
          </a:bodyPr>
          <a:lstStyle>
            <a:lvl1pPr algn="ctr">
              <a:defRPr sz="2000" baseline="0"/>
            </a:lvl1pPr>
          </a:lstStyle>
          <a:p>
            <a:pPr lvl="0"/>
            <a:r>
              <a:rPr lang="en-US" noProof="0"/>
              <a:t>Click icon to add picture</a:t>
            </a:r>
            <a:endParaRPr lang="en-GB" noProof="0"/>
          </a:p>
        </p:txBody>
      </p:sp>
    </p:spTree>
    <p:extLst>
      <p:ext uri="{BB962C8B-B14F-4D97-AF65-F5344CB8AC3E}">
        <p14:creationId xmlns:p14="http://schemas.microsoft.com/office/powerpoint/2010/main" val="384604799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Cream">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89D2143-18BF-A126-642A-D510288BDF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2175" y="320675"/>
            <a:ext cx="758825"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1886" y="285296"/>
            <a:ext cx="11408228" cy="1325563"/>
          </a:xfrm>
          <a:prstGeom prst="rect">
            <a:avLst/>
          </a:prstGeom>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spcBef>
                <a:spcPts val="0"/>
              </a:spcBef>
              <a:spcAft>
                <a:spcPts val="1200"/>
              </a:spcAft>
              <a:buClrTx/>
              <a:defRPr sz="2400">
                <a:solidFill>
                  <a:schemeClr val="tx1"/>
                </a:solidFill>
              </a:defRPr>
            </a:lvl1pPr>
            <a:lvl2pPr>
              <a:buClrTx/>
              <a:defRPr sz="2200">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7E028EEF-5BDE-9BAA-F10D-92A526D23FE8}"/>
              </a:ext>
            </a:extLst>
          </p:cNvPr>
          <p:cNvSpPr>
            <a:spLocks noGrp="1"/>
          </p:cNvSpPr>
          <p:nvPr>
            <p:ph type="dt" sz="half" idx="10"/>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tx1"/>
                </a:solidFill>
                <a:latin typeface="Arial"/>
                <a:cs typeface="Arial"/>
              </a:defRPr>
            </a:lvl1pPr>
          </a:lstStyle>
          <a:p>
            <a:pPr>
              <a:defRPr/>
            </a:pPr>
            <a:r>
              <a:rPr lang="en-US"/>
              <a:t>Date</a:t>
            </a:r>
          </a:p>
        </p:txBody>
      </p:sp>
      <p:sp>
        <p:nvSpPr>
          <p:cNvPr id="6" name="Footer Placeholder 4">
            <a:extLst>
              <a:ext uri="{FF2B5EF4-FFF2-40B4-BE49-F238E27FC236}">
                <a16:creationId xmlns:a16="http://schemas.microsoft.com/office/drawing/2014/main" id="{7A890E35-C85C-247B-DCBF-1570C1C521BD}"/>
              </a:ext>
            </a:extLst>
          </p:cNvPr>
          <p:cNvSpPr>
            <a:spLocks noGrp="1"/>
          </p:cNvSpPr>
          <p:nvPr>
            <p:ph type="ftr" sz="quarter" idx="11"/>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baseline="0">
                <a:solidFill>
                  <a:schemeClr val="tx1"/>
                </a:solidFill>
                <a:latin typeface="Arial"/>
                <a:cs typeface="Arial"/>
              </a:defRPr>
            </a:lvl1pPr>
          </a:lstStyle>
          <a:p>
            <a:pPr>
              <a:defRPr/>
            </a:pPr>
            <a:endParaRPr lang="en-US"/>
          </a:p>
        </p:txBody>
      </p:sp>
      <p:sp>
        <p:nvSpPr>
          <p:cNvPr id="7" name="Slide Number Placeholder 5">
            <a:extLst>
              <a:ext uri="{FF2B5EF4-FFF2-40B4-BE49-F238E27FC236}">
                <a16:creationId xmlns:a16="http://schemas.microsoft.com/office/drawing/2014/main" id="{DC5A327C-98A7-66BD-B2D6-7F109AC53966}"/>
              </a:ext>
            </a:extLst>
          </p:cNvPr>
          <p:cNvSpPr>
            <a:spLocks noGrp="1"/>
          </p:cNvSpPr>
          <p:nvPr>
            <p:ph type="sldNum" sz="quarter" idx="12"/>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latin typeface="Arial" panose="020B0604020202020204" pitchFamily="34" charset="0"/>
                <a:cs typeface="Arial" panose="020B0604020202020204" pitchFamily="34" charset="0"/>
              </a:defRPr>
            </a:lvl1pPr>
          </a:lstStyle>
          <a:p>
            <a:pPr>
              <a:defRPr/>
            </a:pPr>
            <a:fld id="{A7DF8808-ABA8-4CB8-9544-10D3A87AF353}" type="slidenum">
              <a:rPr lang="en-US" altLang="en-US"/>
              <a:pPr>
                <a:defRPr/>
              </a:pPr>
              <a:t>‹#›</a:t>
            </a:fld>
            <a:endParaRPr lang="en-US" altLang="en-US"/>
          </a:p>
        </p:txBody>
      </p:sp>
    </p:spTree>
    <p:extLst>
      <p:ext uri="{BB962C8B-B14F-4D97-AF65-F5344CB8AC3E}">
        <p14:creationId xmlns:p14="http://schemas.microsoft.com/office/powerpoint/2010/main" val="336053605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Aqua">
    <p:bg>
      <p:bgPr>
        <a:solidFill>
          <a:schemeClr val="accent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1214104-B7A9-85B3-0E45-EECC335169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8525" y="317500"/>
            <a:ext cx="74771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1886" y="285296"/>
            <a:ext cx="11408228" cy="1325563"/>
          </a:xfrm>
          <a:prstGeom prst="rect">
            <a:avLst/>
          </a:prstGeom>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spcBef>
                <a:spcPts val="0"/>
              </a:spcBef>
              <a:spcAft>
                <a:spcPts val="1200"/>
              </a:spcAft>
              <a:buClrTx/>
              <a:defRPr sz="2400">
                <a:solidFill>
                  <a:schemeClr val="bg2"/>
                </a:solidFill>
              </a:defRPr>
            </a:lvl1pPr>
            <a:lvl2pPr>
              <a:buClrTx/>
              <a:defRPr sz="2200">
                <a:solidFill>
                  <a:schemeClr val="bg2"/>
                </a:solidFill>
              </a:defRPr>
            </a:lvl2pPr>
            <a:lvl3pPr>
              <a:buClrTx/>
              <a:defRPr>
                <a:solidFill>
                  <a:schemeClr val="bg2"/>
                </a:solidFill>
              </a:defRPr>
            </a:lvl3pPr>
            <a:lvl4pPr>
              <a:buClrTx/>
              <a:defRPr>
                <a:solidFill>
                  <a:schemeClr val="bg2"/>
                </a:solidFill>
              </a:defRPr>
            </a:lvl4pPr>
            <a:lvl5pPr>
              <a:buClrTx/>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260E2F76-B0A8-896B-7BC2-5C921FB5F45D}"/>
              </a:ext>
            </a:extLst>
          </p:cNvPr>
          <p:cNvSpPr>
            <a:spLocks noGrp="1"/>
          </p:cNvSpPr>
          <p:nvPr>
            <p:ph type="dt" sz="half" idx="10"/>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bg1"/>
                </a:solidFill>
                <a:latin typeface="Arial"/>
                <a:cs typeface="Arial"/>
              </a:defRPr>
            </a:lvl1pPr>
          </a:lstStyle>
          <a:p>
            <a:pPr>
              <a:defRPr/>
            </a:pPr>
            <a:r>
              <a:rPr lang="en-US"/>
              <a:t>Date</a:t>
            </a:r>
          </a:p>
        </p:txBody>
      </p:sp>
      <p:sp>
        <p:nvSpPr>
          <p:cNvPr id="6" name="Footer Placeholder 4">
            <a:extLst>
              <a:ext uri="{FF2B5EF4-FFF2-40B4-BE49-F238E27FC236}">
                <a16:creationId xmlns:a16="http://schemas.microsoft.com/office/drawing/2014/main" id="{4C1E1399-4B4E-EA73-BD9B-D44C055907C8}"/>
              </a:ext>
            </a:extLst>
          </p:cNvPr>
          <p:cNvSpPr>
            <a:spLocks noGrp="1"/>
          </p:cNvSpPr>
          <p:nvPr>
            <p:ph type="ftr" sz="quarter" idx="11"/>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baseline="0">
                <a:solidFill>
                  <a:schemeClr val="bg1"/>
                </a:solidFill>
                <a:latin typeface="Arial"/>
                <a:cs typeface="Arial"/>
              </a:defRPr>
            </a:lvl1pPr>
          </a:lstStyle>
          <a:p>
            <a:pPr>
              <a:defRPr/>
            </a:pPr>
            <a:endParaRPr lang="en-US"/>
          </a:p>
        </p:txBody>
      </p:sp>
      <p:sp>
        <p:nvSpPr>
          <p:cNvPr id="7" name="Slide Number Placeholder 5">
            <a:extLst>
              <a:ext uri="{FF2B5EF4-FFF2-40B4-BE49-F238E27FC236}">
                <a16:creationId xmlns:a16="http://schemas.microsoft.com/office/drawing/2014/main" id="{8F18D9BC-12A3-CD8F-BB0A-8D6876076087}"/>
              </a:ext>
            </a:extLst>
          </p:cNvPr>
          <p:cNvSpPr>
            <a:spLocks noGrp="1"/>
          </p:cNvSpPr>
          <p:nvPr>
            <p:ph type="sldNum" sz="quarter" idx="12"/>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chemeClr val="bg1"/>
                </a:solidFill>
                <a:latin typeface="Arial" panose="020B0604020202020204" pitchFamily="34" charset="0"/>
                <a:cs typeface="Arial" panose="020B0604020202020204" pitchFamily="34" charset="0"/>
              </a:defRPr>
            </a:lvl1pPr>
          </a:lstStyle>
          <a:p>
            <a:pPr>
              <a:defRPr/>
            </a:pPr>
            <a:fld id="{88B93A61-2563-48A7-A81C-48E9417FF0D7}" type="slidenum">
              <a:rPr lang="en-US" altLang="en-US"/>
              <a:pPr>
                <a:defRPr/>
              </a:pPr>
              <a:t>‹#›</a:t>
            </a:fld>
            <a:endParaRPr lang="en-US" altLang="en-US"/>
          </a:p>
        </p:txBody>
      </p:sp>
    </p:spTree>
    <p:extLst>
      <p:ext uri="{BB962C8B-B14F-4D97-AF65-F5344CB8AC3E}">
        <p14:creationId xmlns:p14="http://schemas.microsoft.com/office/powerpoint/2010/main" val="359867602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Coral">
    <p:bg>
      <p:bgPr>
        <a:solidFill>
          <a:schemeClr val="accent2"/>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15108B8-BC38-7331-4379-29C831D512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8525" y="317500"/>
            <a:ext cx="74771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1886" y="285296"/>
            <a:ext cx="11408228" cy="1325563"/>
          </a:xfrm>
          <a:prstGeom prst="rect">
            <a:avLst/>
          </a:prstGeom>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spcBef>
                <a:spcPts val="0"/>
              </a:spcBef>
              <a:spcAft>
                <a:spcPts val="1200"/>
              </a:spcAft>
              <a:buClrTx/>
              <a:defRPr sz="2400">
                <a:solidFill>
                  <a:schemeClr val="bg2"/>
                </a:solidFill>
              </a:defRPr>
            </a:lvl1pPr>
            <a:lvl2pPr>
              <a:buClrTx/>
              <a:defRPr sz="2200">
                <a:solidFill>
                  <a:schemeClr val="bg2"/>
                </a:solidFill>
              </a:defRPr>
            </a:lvl2pPr>
            <a:lvl3pPr>
              <a:buClrTx/>
              <a:defRPr>
                <a:solidFill>
                  <a:schemeClr val="bg2"/>
                </a:solidFill>
              </a:defRPr>
            </a:lvl3pPr>
            <a:lvl4pPr>
              <a:buClrTx/>
              <a:defRPr>
                <a:solidFill>
                  <a:schemeClr val="bg2"/>
                </a:solidFill>
              </a:defRPr>
            </a:lvl4pPr>
            <a:lvl5pPr>
              <a:buClrTx/>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49ECE37A-2EC8-4830-BC58-D6ADE6907397}"/>
              </a:ext>
            </a:extLst>
          </p:cNvPr>
          <p:cNvSpPr>
            <a:spLocks noGrp="1"/>
          </p:cNvSpPr>
          <p:nvPr>
            <p:ph type="dt" sz="half" idx="10"/>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bg1"/>
                </a:solidFill>
                <a:latin typeface="Arial"/>
                <a:cs typeface="Arial"/>
              </a:defRPr>
            </a:lvl1pPr>
          </a:lstStyle>
          <a:p>
            <a:pPr>
              <a:defRPr/>
            </a:pPr>
            <a:r>
              <a:rPr lang="en-US"/>
              <a:t>Date</a:t>
            </a:r>
          </a:p>
        </p:txBody>
      </p:sp>
      <p:sp>
        <p:nvSpPr>
          <p:cNvPr id="6" name="Footer Placeholder 4">
            <a:extLst>
              <a:ext uri="{FF2B5EF4-FFF2-40B4-BE49-F238E27FC236}">
                <a16:creationId xmlns:a16="http://schemas.microsoft.com/office/drawing/2014/main" id="{C785CFE6-9ED8-25A2-9C76-5A937B00F1B8}"/>
              </a:ext>
            </a:extLst>
          </p:cNvPr>
          <p:cNvSpPr>
            <a:spLocks noGrp="1"/>
          </p:cNvSpPr>
          <p:nvPr>
            <p:ph type="ftr" sz="quarter" idx="11"/>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baseline="0">
                <a:solidFill>
                  <a:schemeClr val="bg1"/>
                </a:solidFill>
                <a:latin typeface="Arial"/>
                <a:cs typeface="Arial"/>
              </a:defRPr>
            </a:lvl1pPr>
          </a:lstStyle>
          <a:p>
            <a:pPr>
              <a:defRPr/>
            </a:pPr>
            <a:endParaRPr lang="en-US"/>
          </a:p>
        </p:txBody>
      </p:sp>
      <p:sp>
        <p:nvSpPr>
          <p:cNvPr id="7" name="Slide Number Placeholder 5">
            <a:extLst>
              <a:ext uri="{FF2B5EF4-FFF2-40B4-BE49-F238E27FC236}">
                <a16:creationId xmlns:a16="http://schemas.microsoft.com/office/drawing/2014/main" id="{F53EDCE1-5E5B-E1F4-4AF0-54E62629DFDE}"/>
              </a:ext>
            </a:extLst>
          </p:cNvPr>
          <p:cNvSpPr>
            <a:spLocks noGrp="1"/>
          </p:cNvSpPr>
          <p:nvPr>
            <p:ph type="sldNum" sz="quarter" idx="12"/>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chemeClr val="bg1"/>
                </a:solidFill>
                <a:latin typeface="Arial" panose="020B0604020202020204" pitchFamily="34" charset="0"/>
                <a:cs typeface="Arial" panose="020B0604020202020204" pitchFamily="34" charset="0"/>
              </a:defRPr>
            </a:lvl1pPr>
          </a:lstStyle>
          <a:p>
            <a:pPr>
              <a:defRPr/>
            </a:pPr>
            <a:fld id="{23573A9A-2275-448A-8C8E-FADB38BD20B3}" type="slidenum">
              <a:rPr lang="en-US" altLang="en-US"/>
              <a:pPr>
                <a:defRPr/>
              </a:pPr>
              <a:t>‹#›</a:t>
            </a:fld>
            <a:endParaRPr lang="en-US" altLang="en-US"/>
          </a:p>
        </p:txBody>
      </p:sp>
    </p:spTree>
    <p:extLst>
      <p:ext uri="{BB962C8B-B14F-4D97-AF65-F5344CB8AC3E}">
        <p14:creationId xmlns:p14="http://schemas.microsoft.com/office/powerpoint/2010/main" val="68571292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Lime">
    <p:bg>
      <p:bgPr>
        <a:solidFill>
          <a:srgbClr val="C8D12E"/>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3421944-FDE4-0A59-61F0-C809CF50F6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8525" y="317500"/>
            <a:ext cx="74771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1886" y="285296"/>
            <a:ext cx="11408228" cy="1325563"/>
          </a:xfrm>
          <a:prstGeom prst="rect">
            <a:avLst/>
          </a:prstGeom>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spcBef>
                <a:spcPts val="0"/>
              </a:spcBef>
              <a:spcAft>
                <a:spcPts val="1200"/>
              </a:spcAft>
              <a:buClrTx/>
              <a:defRPr sz="2400">
                <a:solidFill>
                  <a:schemeClr val="bg2"/>
                </a:solidFill>
              </a:defRPr>
            </a:lvl1pPr>
            <a:lvl2pPr>
              <a:buClrTx/>
              <a:defRPr sz="2200">
                <a:solidFill>
                  <a:schemeClr val="bg2"/>
                </a:solidFill>
              </a:defRPr>
            </a:lvl2pPr>
            <a:lvl3pPr>
              <a:buClrTx/>
              <a:defRPr>
                <a:solidFill>
                  <a:schemeClr val="bg2"/>
                </a:solidFill>
              </a:defRPr>
            </a:lvl3pPr>
            <a:lvl4pPr>
              <a:buClrTx/>
              <a:defRPr>
                <a:solidFill>
                  <a:schemeClr val="bg2"/>
                </a:solidFill>
              </a:defRPr>
            </a:lvl4pPr>
            <a:lvl5pPr>
              <a:buClrTx/>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1B117AB-FD84-00AE-F480-378FE0B23115}"/>
              </a:ext>
            </a:extLst>
          </p:cNvPr>
          <p:cNvSpPr>
            <a:spLocks noGrp="1"/>
          </p:cNvSpPr>
          <p:nvPr>
            <p:ph type="dt" sz="half" idx="10"/>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bg1"/>
                </a:solidFill>
                <a:latin typeface="Arial"/>
                <a:cs typeface="Arial"/>
              </a:defRPr>
            </a:lvl1pPr>
          </a:lstStyle>
          <a:p>
            <a:pPr>
              <a:defRPr/>
            </a:pPr>
            <a:r>
              <a:rPr lang="en-US"/>
              <a:t>Date</a:t>
            </a:r>
          </a:p>
        </p:txBody>
      </p:sp>
      <p:sp>
        <p:nvSpPr>
          <p:cNvPr id="6" name="Footer Placeholder 4">
            <a:extLst>
              <a:ext uri="{FF2B5EF4-FFF2-40B4-BE49-F238E27FC236}">
                <a16:creationId xmlns:a16="http://schemas.microsoft.com/office/drawing/2014/main" id="{D50CCF29-BEA4-1D68-763A-70CCCA3E5203}"/>
              </a:ext>
            </a:extLst>
          </p:cNvPr>
          <p:cNvSpPr>
            <a:spLocks noGrp="1"/>
          </p:cNvSpPr>
          <p:nvPr>
            <p:ph type="ftr" sz="quarter" idx="11"/>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baseline="0">
                <a:solidFill>
                  <a:schemeClr val="bg1"/>
                </a:solidFill>
                <a:latin typeface="Arial"/>
                <a:cs typeface="Arial"/>
              </a:defRPr>
            </a:lvl1pPr>
          </a:lstStyle>
          <a:p>
            <a:pPr>
              <a:defRPr/>
            </a:pPr>
            <a:endParaRPr lang="en-US"/>
          </a:p>
        </p:txBody>
      </p:sp>
      <p:sp>
        <p:nvSpPr>
          <p:cNvPr id="7" name="Slide Number Placeholder 5">
            <a:extLst>
              <a:ext uri="{FF2B5EF4-FFF2-40B4-BE49-F238E27FC236}">
                <a16:creationId xmlns:a16="http://schemas.microsoft.com/office/drawing/2014/main" id="{CECD71E6-6239-E79A-1172-3AC42FF304CF}"/>
              </a:ext>
            </a:extLst>
          </p:cNvPr>
          <p:cNvSpPr>
            <a:spLocks noGrp="1"/>
          </p:cNvSpPr>
          <p:nvPr>
            <p:ph type="sldNum" sz="quarter" idx="12"/>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chemeClr val="bg1"/>
                </a:solidFill>
                <a:latin typeface="Arial" panose="020B0604020202020204" pitchFamily="34" charset="0"/>
                <a:cs typeface="Arial" panose="020B0604020202020204" pitchFamily="34" charset="0"/>
              </a:defRPr>
            </a:lvl1pPr>
          </a:lstStyle>
          <a:p>
            <a:pPr>
              <a:defRPr/>
            </a:pPr>
            <a:fld id="{65BFC4F3-1E9F-47FC-8588-A152C692428F}" type="slidenum">
              <a:rPr lang="en-US" altLang="en-US"/>
              <a:pPr>
                <a:defRPr/>
              </a:pPr>
              <a:t>‹#›</a:t>
            </a:fld>
            <a:endParaRPr lang="en-US" altLang="en-US"/>
          </a:p>
        </p:txBody>
      </p:sp>
    </p:spTree>
    <p:extLst>
      <p:ext uri="{BB962C8B-B14F-4D97-AF65-F5344CB8AC3E}">
        <p14:creationId xmlns:p14="http://schemas.microsoft.com/office/powerpoint/2010/main" val="57495094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Orange">
    <p:bg>
      <p:bgPr>
        <a:solidFill>
          <a:srgbClr val="FF6B40"/>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755D9F6-4345-7D51-3408-9B548717B8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8525" y="317500"/>
            <a:ext cx="74771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1886" y="285296"/>
            <a:ext cx="11408228" cy="1325563"/>
          </a:xfrm>
          <a:prstGeom prst="rect">
            <a:avLst/>
          </a:prstGeom>
        </p:spPr>
        <p:txBody>
          <a:bodyPr/>
          <a:lstStyle>
            <a:lvl1pPr>
              <a:defRPr>
                <a:solidFill>
                  <a:schemeClr val="bg2"/>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spcBef>
                <a:spcPts val="0"/>
              </a:spcBef>
              <a:spcAft>
                <a:spcPts val="1200"/>
              </a:spcAft>
              <a:buClrTx/>
              <a:defRPr sz="2400">
                <a:solidFill>
                  <a:schemeClr val="bg2"/>
                </a:solidFill>
              </a:defRPr>
            </a:lvl1pPr>
            <a:lvl2pPr>
              <a:buClrTx/>
              <a:defRPr sz="2200">
                <a:solidFill>
                  <a:schemeClr val="bg2"/>
                </a:solidFill>
              </a:defRPr>
            </a:lvl2pPr>
            <a:lvl3pPr>
              <a:buClrTx/>
              <a:defRPr>
                <a:solidFill>
                  <a:schemeClr val="bg2"/>
                </a:solidFill>
              </a:defRPr>
            </a:lvl3pPr>
            <a:lvl4pPr>
              <a:buClrTx/>
              <a:defRPr>
                <a:solidFill>
                  <a:schemeClr val="bg2"/>
                </a:solidFill>
              </a:defRPr>
            </a:lvl4pPr>
            <a:lvl5pPr>
              <a:buClrTx/>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27D5D76-3F1B-E938-536A-33E8F0E9533B}"/>
              </a:ext>
            </a:extLst>
          </p:cNvPr>
          <p:cNvSpPr>
            <a:spLocks noGrp="1"/>
          </p:cNvSpPr>
          <p:nvPr>
            <p:ph type="dt" sz="half" idx="10"/>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bg1"/>
                </a:solidFill>
                <a:latin typeface="Arial"/>
                <a:cs typeface="Arial"/>
              </a:defRPr>
            </a:lvl1pPr>
          </a:lstStyle>
          <a:p>
            <a:pPr>
              <a:defRPr/>
            </a:pPr>
            <a:r>
              <a:rPr lang="en-US"/>
              <a:t>Date</a:t>
            </a:r>
          </a:p>
        </p:txBody>
      </p:sp>
      <p:sp>
        <p:nvSpPr>
          <p:cNvPr id="6" name="Footer Placeholder 4">
            <a:extLst>
              <a:ext uri="{FF2B5EF4-FFF2-40B4-BE49-F238E27FC236}">
                <a16:creationId xmlns:a16="http://schemas.microsoft.com/office/drawing/2014/main" id="{6DE91977-5881-7650-9FEC-6BEBCBD80573}"/>
              </a:ext>
            </a:extLst>
          </p:cNvPr>
          <p:cNvSpPr>
            <a:spLocks noGrp="1"/>
          </p:cNvSpPr>
          <p:nvPr>
            <p:ph type="ftr" sz="quarter" idx="11"/>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baseline="0">
                <a:solidFill>
                  <a:schemeClr val="bg1"/>
                </a:solidFill>
                <a:latin typeface="Arial"/>
                <a:cs typeface="Arial"/>
              </a:defRPr>
            </a:lvl1pPr>
          </a:lstStyle>
          <a:p>
            <a:pPr>
              <a:defRPr/>
            </a:pPr>
            <a:endParaRPr lang="en-US"/>
          </a:p>
        </p:txBody>
      </p:sp>
      <p:sp>
        <p:nvSpPr>
          <p:cNvPr id="7" name="Slide Number Placeholder 5">
            <a:extLst>
              <a:ext uri="{FF2B5EF4-FFF2-40B4-BE49-F238E27FC236}">
                <a16:creationId xmlns:a16="http://schemas.microsoft.com/office/drawing/2014/main" id="{BACA4F15-929E-1357-5FD8-928C0051F9EE}"/>
              </a:ext>
            </a:extLst>
          </p:cNvPr>
          <p:cNvSpPr>
            <a:spLocks noGrp="1"/>
          </p:cNvSpPr>
          <p:nvPr>
            <p:ph type="sldNum" sz="quarter" idx="12"/>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chemeClr val="bg1"/>
                </a:solidFill>
                <a:latin typeface="Arial" panose="020B0604020202020204" pitchFamily="34" charset="0"/>
                <a:cs typeface="Arial" panose="020B0604020202020204" pitchFamily="34" charset="0"/>
              </a:defRPr>
            </a:lvl1pPr>
          </a:lstStyle>
          <a:p>
            <a:pPr>
              <a:defRPr/>
            </a:pPr>
            <a:fld id="{9A2A1B22-13C6-4F80-B83D-D05636FAB746}" type="slidenum">
              <a:rPr lang="en-US" altLang="en-US"/>
              <a:pPr>
                <a:defRPr/>
              </a:pPr>
              <a:t>‹#›</a:t>
            </a:fld>
            <a:endParaRPr lang="en-US" altLang="en-US"/>
          </a:p>
        </p:txBody>
      </p:sp>
    </p:spTree>
    <p:extLst>
      <p:ext uri="{BB962C8B-B14F-4D97-AF65-F5344CB8AC3E}">
        <p14:creationId xmlns:p14="http://schemas.microsoft.com/office/powerpoint/2010/main" val="176685417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ghlight fact Cream">
    <p:bg>
      <p:bgPr>
        <a:solidFill>
          <a:schemeClr val="bg1"/>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893A3CC-849B-27CB-7CD3-27BA1B1ABC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2175" y="320675"/>
            <a:ext cx="758825"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1724297" y="1433513"/>
            <a:ext cx="8830492" cy="1858327"/>
          </a:xfrm>
        </p:spPr>
        <p:txBody>
          <a:bodyPr>
            <a:normAutofit/>
          </a:bodyPr>
          <a:lstStyle>
            <a:lvl1pPr algn="ctr">
              <a:defRPr sz="15000" b="1" baseline="0">
                <a:solidFill>
                  <a:schemeClr val="accent1"/>
                </a:solidFill>
                <a:latin typeface="+mj-lt"/>
              </a:defRPr>
            </a:lvl1pPr>
          </a:lstStyle>
          <a:p>
            <a:pPr lvl="0"/>
            <a:r>
              <a:rPr lang="en-US"/>
              <a:t>Edit Master text styles</a:t>
            </a:r>
          </a:p>
        </p:txBody>
      </p:sp>
      <p:sp>
        <p:nvSpPr>
          <p:cNvPr id="10" name="Text Placeholder 2"/>
          <p:cNvSpPr>
            <a:spLocks noGrp="1"/>
          </p:cNvSpPr>
          <p:nvPr>
            <p:ph type="body" sz="quarter" idx="11"/>
          </p:nvPr>
        </p:nvSpPr>
        <p:spPr>
          <a:xfrm>
            <a:off x="398945" y="3762103"/>
            <a:ext cx="11403266" cy="2029097"/>
          </a:xfrm>
        </p:spPr>
        <p:txBody>
          <a:bodyPr>
            <a:normAutofit/>
          </a:bodyPr>
          <a:lstStyle>
            <a:lvl1pPr algn="l">
              <a:defRPr lang="en-GB" b="0" smtClean="0">
                <a:effectLst/>
              </a:defRPr>
            </a:lvl1pPr>
          </a:lstStyle>
          <a:p>
            <a:pPr lvl="0"/>
            <a:r>
              <a:rPr lang="en-US"/>
              <a:t>Edit Master text styles</a:t>
            </a:r>
          </a:p>
        </p:txBody>
      </p:sp>
      <p:sp>
        <p:nvSpPr>
          <p:cNvPr id="4" name="Date Placeholder 3">
            <a:extLst>
              <a:ext uri="{FF2B5EF4-FFF2-40B4-BE49-F238E27FC236}">
                <a16:creationId xmlns:a16="http://schemas.microsoft.com/office/drawing/2014/main" id="{495ACA84-630F-79AE-9E71-D1D775D2D419}"/>
              </a:ext>
            </a:extLst>
          </p:cNvPr>
          <p:cNvSpPr>
            <a:spLocks noGrp="1"/>
          </p:cNvSpPr>
          <p:nvPr>
            <p:ph type="dt" sz="half" idx="12"/>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tx1"/>
                </a:solidFill>
                <a:latin typeface="Arial"/>
                <a:cs typeface="Arial"/>
              </a:defRPr>
            </a:lvl1pPr>
          </a:lstStyle>
          <a:p>
            <a:pPr>
              <a:defRPr/>
            </a:pPr>
            <a:r>
              <a:rPr lang="en-US"/>
              <a:t>Date</a:t>
            </a:r>
          </a:p>
        </p:txBody>
      </p:sp>
      <p:sp>
        <p:nvSpPr>
          <p:cNvPr id="5" name="Footer Placeholder 4">
            <a:extLst>
              <a:ext uri="{FF2B5EF4-FFF2-40B4-BE49-F238E27FC236}">
                <a16:creationId xmlns:a16="http://schemas.microsoft.com/office/drawing/2014/main" id="{4AB832B6-97B8-A029-0D2A-45CC88CAAA16}"/>
              </a:ext>
            </a:extLst>
          </p:cNvPr>
          <p:cNvSpPr>
            <a:spLocks noGrp="1"/>
          </p:cNvSpPr>
          <p:nvPr>
            <p:ph type="ftr" sz="quarter" idx="13"/>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baseline="0">
                <a:solidFill>
                  <a:schemeClr val="tx1"/>
                </a:solidFill>
                <a:latin typeface="Arial"/>
                <a:cs typeface="Arial"/>
              </a:defRPr>
            </a:lvl1pPr>
          </a:lstStyle>
          <a:p>
            <a:pPr>
              <a:defRPr/>
            </a:pPr>
            <a:endParaRPr lang="en-US"/>
          </a:p>
        </p:txBody>
      </p:sp>
      <p:sp>
        <p:nvSpPr>
          <p:cNvPr id="6" name="Slide Number Placeholder 5">
            <a:extLst>
              <a:ext uri="{FF2B5EF4-FFF2-40B4-BE49-F238E27FC236}">
                <a16:creationId xmlns:a16="http://schemas.microsoft.com/office/drawing/2014/main" id="{DE820BDA-4CE9-1076-3CB2-8BD018EDAC66}"/>
              </a:ext>
            </a:extLst>
          </p:cNvPr>
          <p:cNvSpPr>
            <a:spLocks noGrp="1"/>
          </p:cNvSpPr>
          <p:nvPr>
            <p:ph type="sldNum" sz="quarter" idx="14"/>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latin typeface="Arial" panose="020B0604020202020204" pitchFamily="34" charset="0"/>
                <a:cs typeface="Arial" panose="020B0604020202020204" pitchFamily="34" charset="0"/>
              </a:defRPr>
            </a:lvl1pPr>
          </a:lstStyle>
          <a:p>
            <a:pPr>
              <a:defRPr/>
            </a:pPr>
            <a:fld id="{AE58FE8B-A353-495A-8DA7-01120674A7B1}" type="slidenum">
              <a:rPr lang="en-US" altLang="en-US"/>
              <a:pPr>
                <a:defRPr/>
              </a:pPr>
              <a:t>‹#›</a:t>
            </a:fld>
            <a:endParaRPr lang="en-US" altLang="en-US"/>
          </a:p>
        </p:txBody>
      </p:sp>
    </p:spTree>
    <p:extLst>
      <p:ext uri="{BB962C8B-B14F-4D97-AF65-F5344CB8AC3E}">
        <p14:creationId xmlns:p14="http://schemas.microsoft.com/office/powerpoint/2010/main" val="1492257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ighlight fact Aqua">
    <p:bg>
      <p:bgPr>
        <a:solidFill>
          <a:schemeClr val="accent1"/>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FA1D337-1A97-D6D6-A320-E9C94C1294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8525" y="317500"/>
            <a:ext cx="74771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sz="quarter" idx="10"/>
          </p:nvPr>
        </p:nvSpPr>
        <p:spPr>
          <a:xfrm>
            <a:off x="1724297" y="1433513"/>
            <a:ext cx="8830492" cy="1858327"/>
          </a:xfrm>
        </p:spPr>
        <p:txBody>
          <a:bodyPr>
            <a:normAutofit/>
          </a:bodyPr>
          <a:lstStyle>
            <a:lvl1pPr algn="ctr">
              <a:defRPr sz="15000" b="1" baseline="0">
                <a:solidFill>
                  <a:schemeClr val="bg2"/>
                </a:solidFill>
                <a:latin typeface="+mj-lt"/>
              </a:defRPr>
            </a:lvl1pPr>
          </a:lstStyle>
          <a:p>
            <a:pPr lvl="0"/>
            <a:r>
              <a:rPr lang="en-US"/>
              <a:t>Edit Master text styles</a:t>
            </a:r>
          </a:p>
        </p:txBody>
      </p:sp>
      <p:sp>
        <p:nvSpPr>
          <p:cNvPr id="10" name="Text Placeholder 2"/>
          <p:cNvSpPr>
            <a:spLocks noGrp="1"/>
          </p:cNvSpPr>
          <p:nvPr>
            <p:ph type="body" sz="quarter" idx="11"/>
          </p:nvPr>
        </p:nvSpPr>
        <p:spPr>
          <a:xfrm>
            <a:off x="398945" y="3762103"/>
            <a:ext cx="11403266" cy="2029097"/>
          </a:xfrm>
        </p:spPr>
        <p:txBody>
          <a:bodyPr>
            <a:normAutofit/>
          </a:bodyPr>
          <a:lstStyle>
            <a:lvl1pPr algn="l">
              <a:defRPr lang="en-GB" b="0" smtClean="0">
                <a:solidFill>
                  <a:schemeClr val="bg2"/>
                </a:solidFill>
                <a:effectLst/>
              </a:defRPr>
            </a:lvl1pPr>
          </a:lstStyle>
          <a:p>
            <a:pPr lvl="0"/>
            <a:r>
              <a:rPr lang="en-US"/>
              <a:t>Edit Master text styles</a:t>
            </a:r>
          </a:p>
        </p:txBody>
      </p:sp>
      <p:sp>
        <p:nvSpPr>
          <p:cNvPr id="3" name="Date Placeholder 3">
            <a:extLst>
              <a:ext uri="{FF2B5EF4-FFF2-40B4-BE49-F238E27FC236}">
                <a16:creationId xmlns:a16="http://schemas.microsoft.com/office/drawing/2014/main" id="{1210FEC9-CEC5-DB41-AB34-68C6B0CE77E1}"/>
              </a:ext>
            </a:extLst>
          </p:cNvPr>
          <p:cNvSpPr>
            <a:spLocks noGrp="1"/>
          </p:cNvSpPr>
          <p:nvPr>
            <p:ph type="dt" sz="half" idx="12"/>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bg1"/>
                </a:solidFill>
                <a:latin typeface="Arial"/>
                <a:cs typeface="Arial"/>
              </a:defRPr>
            </a:lvl1pPr>
          </a:lstStyle>
          <a:p>
            <a:pPr>
              <a:defRPr/>
            </a:pPr>
            <a:r>
              <a:rPr lang="en-US"/>
              <a:t>Date</a:t>
            </a:r>
          </a:p>
        </p:txBody>
      </p:sp>
      <p:sp>
        <p:nvSpPr>
          <p:cNvPr id="4" name="Footer Placeholder 4">
            <a:extLst>
              <a:ext uri="{FF2B5EF4-FFF2-40B4-BE49-F238E27FC236}">
                <a16:creationId xmlns:a16="http://schemas.microsoft.com/office/drawing/2014/main" id="{D0CE99FC-C058-5B16-5928-2C8FD1B55727}"/>
              </a:ext>
            </a:extLst>
          </p:cNvPr>
          <p:cNvSpPr>
            <a:spLocks noGrp="1"/>
          </p:cNvSpPr>
          <p:nvPr>
            <p:ph type="ftr" sz="quarter" idx="13"/>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baseline="0">
                <a:solidFill>
                  <a:schemeClr val="bg1"/>
                </a:solidFill>
                <a:latin typeface="Arial"/>
                <a:cs typeface="Arial"/>
              </a:defRPr>
            </a:lvl1pPr>
          </a:lstStyle>
          <a:p>
            <a:pPr>
              <a:defRPr/>
            </a:pPr>
            <a:endParaRPr lang="en-US"/>
          </a:p>
        </p:txBody>
      </p:sp>
      <p:sp>
        <p:nvSpPr>
          <p:cNvPr id="5" name="Slide Number Placeholder 5">
            <a:extLst>
              <a:ext uri="{FF2B5EF4-FFF2-40B4-BE49-F238E27FC236}">
                <a16:creationId xmlns:a16="http://schemas.microsoft.com/office/drawing/2014/main" id="{509DD299-63F5-FE7C-B762-DC1BFE831F51}"/>
              </a:ext>
            </a:extLst>
          </p:cNvPr>
          <p:cNvSpPr>
            <a:spLocks noGrp="1"/>
          </p:cNvSpPr>
          <p:nvPr>
            <p:ph type="sldNum" sz="quarter" idx="14"/>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chemeClr val="bg1"/>
                </a:solidFill>
                <a:latin typeface="Arial" panose="020B0604020202020204" pitchFamily="34" charset="0"/>
                <a:cs typeface="Arial" panose="020B0604020202020204" pitchFamily="34" charset="0"/>
              </a:defRPr>
            </a:lvl1pPr>
          </a:lstStyle>
          <a:p>
            <a:pPr>
              <a:defRPr/>
            </a:pPr>
            <a:fld id="{7885BA70-87CA-428A-8A41-32C09B5227D7}" type="slidenum">
              <a:rPr lang="en-US" altLang="en-US"/>
              <a:pPr>
                <a:defRPr/>
              </a:pPr>
              <a:t>‹#›</a:t>
            </a:fld>
            <a:endParaRPr lang="en-US" altLang="en-US"/>
          </a:p>
        </p:txBody>
      </p:sp>
    </p:spTree>
    <p:extLst>
      <p:ext uri="{BB962C8B-B14F-4D97-AF65-F5344CB8AC3E}">
        <p14:creationId xmlns:p14="http://schemas.microsoft.com/office/powerpoint/2010/main" val="191147370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ighlight fact Coral">
    <p:bg>
      <p:bgPr>
        <a:solidFill>
          <a:schemeClr val="accent2"/>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CF8704C7-1A80-39BF-5BFD-BF66ABAAF8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8525" y="317500"/>
            <a:ext cx="74771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sz="quarter" idx="10"/>
          </p:nvPr>
        </p:nvSpPr>
        <p:spPr>
          <a:xfrm>
            <a:off x="1724297" y="1433513"/>
            <a:ext cx="8830492" cy="1858327"/>
          </a:xfrm>
        </p:spPr>
        <p:txBody>
          <a:bodyPr>
            <a:normAutofit/>
          </a:bodyPr>
          <a:lstStyle>
            <a:lvl1pPr algn="ctr">
              <a:defRPr sz="15000" b="1" baseline="0">
                <a:solidFill>
                  <a:schemeClr val="bg2"/>
                </a:solidFill>
                <a:latin typeface="+mj-lt"/>
              </a:defRPr>
            </a:lvl1pPr>
          </a:lstStyle>
          <a:p>
            <a:pPr lvl="0"/>
            <a:r>
              <a:rPr lang="en-US"/>
              <a:t>Edit Master text styles</a:t>
            </a:r>
          </a:p>
        </p:txBody>
      </p:sp>
      <p:sp>
        <p:nvSpPr>
          <p:cNvPr id="10" name="Text Placeholder 2"/>
          <p:cNvSpPr>
            <a:spLocks noGrp="1"/>
          </p:cNvSpPr>
          <p:nvPr>
            <p:ph type="body" sz="quarter" idx="11"/>
          </p:nvPr>
        </p:nvSpPr>
        <p:spPr>
          <a:xfrm>
            <a:off x="398945" y="3762103"/>
            <a:ext cx="11403266" cy="2029097"/>
          </a:xfrm>
        </p:spPr>
        <p:txBody>
          <a:bodyPr>
            <a:normAutofit/>
          </a:bodyPr>
          <a:lstStyle>
            <a:lvl1pPr algn="l">
              <a:defRPr lang="en-GB" b="0" smtClean="0">
                <a:solidFill>
                  <a:schemeClr val="bg2"/>
                </a:solidFill>
                <a:effectLst/>
              </a:defRPr>
            </a:lvl1pPr>
          </a:lstStyle>
          <a:p>
            <a:pPr lvl="0"/>
            <a:r>
              <a:rPr lang="en-US"/>
              <a:t>Edit Master text styles</a:t>
            </a:r>
          </a:p>
        </p:txBody>
      </p:sp>
      <p:sp>
        <p:nvSpPr>
          <p:cNvPr id="3" name="Date Placeholder 3">
            <a:extLst>
              <a:ext uri="{FF2B5EF4-FFF2-40B4-BE49-F238E27FC236}">
                <a16:creationId xmlns:a16="http://schemas.microsoft.com/office/drawing/2014/main" id="{3BAF805A-4618-062E-675D-51F557AD5B95}"/>
              </a:ext>
            </a:extLst>
          </p:cNvPr>
          <p:cNvSpPr>
            <a:spLocks noGrp="1"/>
          </p:cNvSpPr>
          <p:nvPr>
            <p:ph type="dt" sz="half" idx="12"/>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bg1"/>
                </a:solidFill>
                <a:latin typeface="Arial"/>
                <a:cs typeface="Arial"/>
              </a:defRPr>
            </a:lvl1pPr>
          </a:lstStyle>
          <a:p>
            <a:pPr>
              <a:defRPr/>
            </a:pPr>
            <a:r>
              <a:rPr lang="en-US"/>
              <a:t>Date</a:t>
            </a:r>
          </a:p>
        </p:txBody>
      </p:sp>
      <p:sp>
        <p:nvSpPr>
          <p:cNvPr id="4" name="Footer Placeholder 4">
            <a:extLst>
              <a:ext uri="{FF2B5EF4-FFF2-40B4-BE49-F238E27FC236}">
                <a16:creationId xmlns:a16="http://schemas.microsoft.com/office/drawing/2014/main" id="{30A2E5EA-6705-235C-6305-FDB2686AC971}"/>
              </a:ext>
            </a:extLst>
          </p:cNvPr>
          <p:cNvSpPr>
            <a:spLocks noGrp="1"/>
          </p:cNvSpPr>
          <p:nvPr>
            <p:ph type="ftr" sz="quarter" idx="13"/>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baseline="0">
                <a:solidFill>
                  <a:schemeClr val="bg1"/>
                </a:solidFill>
                <a:latin typeface="Arial"/>
                <a:cs typeface="Arial"/>
              </a:defRPr>
            </a:lvl1pPr>
          </a:lstStyle>
          <a:p>
            <a:pPr>
              <a:defRPr/>
            </a:pPr>
            <a:endParaRPr lang="en-US"/>
          </a:p>
        </p:txBody>
      </p:sp>
      <p:sp>
        <p:nvSpPr>
          <p:cNvPr id="5" name="Slide Number Placeholder 5">
            <a:extLst>
              <a:ext uri="{FF2B5EF4-FFF2-40B4-BE49-F238E27FC236}">
                <a16:creationId xmlns:a16="http://schemas.microsoft.com/office/drawing/2014/main" id="{A2FE3C2E-0913-52E0-4C07-ECA1885E0F51}"/>
              </a:ext>
            </a:extLst>
          </p:cNvPr>
          <p:cNvSpPr>
            <a:spLocks noGrp="1"/>
          </p:cNvSpPr>
          <p:nvPr>
            <p:ph type="sldNum" sz="quarter" idx="14"/>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chemeClr val="bg1"/>
                </a:solidFill>
                <a:latin typeface="Arial" panose="020B0604020202020204" pitchFamily="34" charset="0"/>
                <a:cs typeface="Arial" panose="020B0604020202020204" pitchFamily="34" charset="0"/>
              </a:defRPr>
            </a:lvl1pPr>
          </a:lstStyle>
          <a:p>
            <a:pPr>
              <a:defRPr/>
            </a:pPr>
            <a:fld id="{98C6A0F9-C8E5-4354-8D43-8248696E7584}" type="slidenum">
              <a:rPr lang="en-US" altLang="en-US"/>
              <a:pPr>
                <a:defRPr/>
              </a:pPr>
              <a:t>‹#›</a:t>
            </a:fld>
            <a:endParaRPr lang="en-US" altLang="en-US"/>
          </a:p>
        </p:txBody>
      </p:sp>
    </p:spTree>
    <p:extLst>
      <p:ext uri="{BB962C8B-B14F-4D97-AF65-F5344CB8AC3E}">
        <p14:creationId xmlns:p14="http://schemas.microsoft.com/office/powerpoint/2010/main" val="397135229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ighlight fact Lime">
    <p:bg>
      <p:bgPr>
        <a:solidFill>
          <a:srgbClr val="C8D12E"/>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4923B4F-A30F-E5C3-7BF1-771D5B320C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8525" y="317500"/>
            <a:ext cx="74771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sz="quarter" idx="10"/>
          </p:nvPr>
        </p:nvSpPr>
        <p:spPr>
          <a:xfrm>
            <a:off x="1724297" y="1433513"/>
            <a:ext cx="8830492" cy="1858327"/>
          </a:xfrm>
        </p:spPr>
        <p:txBody>
          <a:bodyPr>
            <a:normAutofit/>
          </a:bodyPr>
          <a:lstStyle>
            <a:lvl1pPr algn="ctr">
              <a:defRPr sz="15000" b="1" baseline="0">
                <a:solidFill>
                  <a:schemeClr val="bg2"/>
                </a:solidFill>
                <a:latin typeface="+mj-lt"/>
              </a:defRPr>
            </a:lvl1pPr>
          </a:lstStyle>
          <a:p>
            <a:pPr lvl="0"/>
            <a:r>
              <a:rPr lang="en-US"/>
              <a:t>Edit Master text styles</a:t>
            </a:r>
          </a:p>
        </p:txBody>
      </p:sp>
      <p:sp>
        <p:nvSpPr>
          <p:cNvPr id="10" name="Text Placeholder 2"/>
          <p:cNvSpPr>
            <a:spLocks noGrp="1"/>
          </p:cNvSpPr>
          <p:nvPr>
            <p:ph type="body" sz="quarter" idx="11"/>
          </p:nvPr>
        </p:nvSpPr>
        <p:spPr>
          <a:xfrm>
            <a:off x="398945" y="3762103"/>
            <a:ext cx="11403266" cy="2029097"/>
          </a:xfrm>
        </p:spPr>
        <p:txBody>
          <a:bodyPr>
            <a:normAutofit/>
          </a:bodyPr>
          <a:lstStyle>
            <a:lvl1pPr algn="l">
              <a:defRPr lang="en-GB" b="0" smtClean="0">
                <a:solidFill>
                  <a:schemeClr val="bg2"/>
                </a:solidFill>
                <a:effectLst/>
              </a:defRPr>
            </a:lvl1pPr>
          </a:lstStyle>
          <a:p>
            <a:pPr lvl="0"/>
            <a:r>
              <a:rPr lang="en-US"/>
              <a:t>Edit Master text styles</a:t>
            </a:r>
          </a:p>
        </p:txBody>
      </p:sp>
      <p:sp>
        <p:nvSpPr>
          <p:cNvPr id="3" name="Date Placeholder 3">
            <a:extLst>
              <a:ext uri="{FF2B5EF4-FFF2-40B4-BE49-F238E27FC236}">
                <a16:creationId xmlns:a16="http://schemas.microsoft.com/office/drawing/2014/main" id="{A16889AC-7E95-5FFD-5A6C-308E3000FB04}"/>
              </a:ext>
            </a:extLst>
          </p:cNvPr>
          <p:cNvSpPr>
            <a:spLocks noGrp="1"/>
          </p:cNvSpPr>
          <p:nvPr>
            <p:ph type="dt" sz="half" idx="12"/>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bg1"/>
                </a:solidFill>
                <a:latin typeface="Arial"/>
                <a:cs typeface="Arial"/>
              </a:defRPr>
            </a:lvl1pPr>
          </a:lstStyle>
          <a:p>
            <a:pPr>
              <a:defRPr/>
            </a:pPr>
            <a:r>
              <a:rPr lang="en-US"/>
              <a:t>Date</a:t>
            </a:r>
          </a:p>
        </p:txBody>
      </p:sp>
      <p:sp>
        <p:nvSpPr>
          <p:cNvPr id="4" name="Footer Placeholder 4">
            <a:extLst>
              <a:ext uri="{FF2B5EF4-FFF2-40B4-BE49-F238E27FC236}">
                <a16:creationId xmlns:a16="http://schemas.microsoft.com/office/drawing/2014/main" id="{0123E94D-1F08-3E89-E626-A097C8041572}"/>
              </a:ext>
            </a:extLst>
          </p:cNvPr>
          <p:cNvSpPr>
            <a:spLocks noGrp="1"/>
          </p:cNvSpPr>
          <p:nvPr>
            <p:ph type="ftr" sz="quarter" idx="13"/>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baseline="0">
                <a:solidFill>
                  <a:schemeClr val="bg1"/>
                </a:solidFill>
                <a:latin typeface="Arial"/>
                <a:cs typeface="Arial"/>
              </a:defRPr>
            </a:lvl1pPr>
          </a:lstStyle>
          <a:p>
            <a:pPr>
              <a:defRPr/>
            </a:pPr>
            <a:endParaRPr lang="en-US"/>
          </a:p>
        </p:txBody>
      </p:sp>
      <p:sp>
        <p:nvSpPr>
          <p:cNvPr id="5" name="Slide Number Placeholder 5">
            <a:extLst>
              <a:ext uri="{FF2B5EF4-FFF2-40B4-BE49-F238E27FC236}">
                <a16:creationId xmlns:a16="http://schemas.microsoft.com/office/drawing/2014/main" id="{10AE913C-7397-A9FA-6917-B76B1BFF7BB4}"/>
              </a:ext>
            </a:extLst>
          </p:cNvPr>
          <p:cNvSpPr>
            <a:spLocks noGrp="1"/>
          </p:cNvSpPr>
          <p:nvPr>
            <p:ph type="sldNum" sz="quarter" idx="14"/>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chemeClr val="bg1"/>
                </a:solidFill>
                <a:latin typeface="Arial" panose="020B0604020202020204" pitchFamily="34" charset="0"/>
                <a:cs typeface="Arial" panose="020B0604020202020204" pitchFamily="34" charset="0"/>
              </a:defRPr>
            </a:lvl1pPr>
          </a:lstStyle>
          <a:p>
            <a:pPr>
              <a:defRPr/>
            </a:pPr>
            <a:fld id="{F2235130-F830-4085-94F3-24C7A5853A9C}" type="slidenum">
              <a:rPr lang="en-US" altLang="en-US"/>
              <a:pPr>
                <a:defRPr/>
              </a:pPr>
              <a:t>‹#›</a:t>
            </a:fld>
            <a:endParaRPr lang="en-US" altLang="en-US"/>
          </a:p>
        </p:txBody>
      </p:sp>
    </p:spTree>
    <p:extLst>
      <p:ext uri="{BB962C8B-B14F-4D97-AF65-F5344CB8AC3E}">
        <p14:creationId xmlns:p14="http://schemas.microsoft.com/office/powerpoint/2010/main" val="41153384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qua">
    <p:bg>
      <p:bgPr>
        <a:solidFill>
          <a:schemeClr val="accent1"/>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B726131-BC28-D055-E5BE-5D2CFDC635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606550"/>
            <a:ext cx="1976438"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sz="quarter" idx="10"/>
          </p:nvPr>
        </p:nvSpPr>
        <p:spPr>
          <a:xfrm>
            <a:off x="6273800" y="1606379"/>
            <a:ext cx="5357813" cy="2961692"/>
          </a:xfrm>
        </p:spPr>
        <p:txBody>
          <a:bodyPr>
            <a:normAutofit/>
          </a:bodyPr>
          <a:lstStyle>
            <a:lvl1pPr>
              <a:defRPr sz="6000" baseline="0">
                <a:solidFill>
                  <a:schemeClr val="bg2"/>
                </a:solidFill>
                <a:latin typeface="+mj-lt"/>
              </a:defRPr>
            </a:lvl1pPr>
          </a:lstStyle>
          <a:p>
            <a:pPr lvl="0"/>
            <a:r>
              <a:rPr lang="en-US"/>
              <a:t>Edit Master text styles</a:t>
            </a:r>
          </a:p>
        </p:txBody>
      </p:sp>
      <p:sp>
        <p:nvSpPr>
          <p:cNvPr id="11" name="Text Placeholder 6"/>
          <p:cNvSpPr>
            <a:spLocks noGrp="1"/>
          </p:cNvSpPr>
          <p:nvPr>
            <p:ph type="body" sz="quarter" idx="11"/>
          </p:nvPr>
        </p:nvSpPr>
        <p:spPr>
          <a:xfrm>
            <a:off x="6273800" y="5242748"/>
            <a:ext cx="5357813" cy="429505"/>
          </a:xfrm>
        </p:spPr>
        <p:txBody>
          <a:bodyPr>
            <a:normAutofit/>
          </a:bodyPr>
          <a:lstStyle>
            <a:lvl1pPr>
              <a:lnSpc>
                <a:spcPct val="100000"/>
              </a:lnSpc>
              <a:spcBef>
                <a:spcPts val="0"/>
              </a:spcBef>
              <a:spcAft>
                <a:spcPts val="0"/>
              </a:spcAft>
              <a:defRPr sz="2000" baseline="0">
                <a:solidFill>
                  <a:schemeClr val="bg2"/>
                </a:solidFill>
              </a:defRPr>
            </a:lvl1pPr>
          </a:lstStyle>
          <a:p>
            <a:pPr lvl="0"/>
            <a:r>
              <a:rPr lang="en-US"/>
              <a:t>Edit Master text styles</a:t>
            </a:r>
          </a:p>
        </p:txBody>
      </p:sp>
      <p:sp>
        <p:nvSpPr>
          <p:cNvPr id="12" name="Text Placeholder 6"/>
          <p:cNvSpPr>
            <a:spLocks noGrp="1"/>
          </p:cNvSpPr>
          <p:nvPr>
            <p:ph type="body" sz="quarter" idx="12"/>
          </p:nvPr>
        </p:nvSpPr>
        <p:spPr>
          <a:xfrm>
            <a:off x="6273800" y="5784112"/>
            <a:ext cx="5357813" cy="429505"/>
          </a:xfrm>
        </p:spPr>
        <p:txBody>
          <a:bodyPr>
            <a:normAutofit/>
          </a:bodyPr>
          <a:lstStyle>
            <a:lvl1pPr>
              <a:lnSpc>
                <a:spcPct val="100000"/>
              </a:lnSpc>
              <a:spcBef>
                <a:spcPts val="0"/>
              </a:spcBef>
              <a:spcAft>
                <a:spcPts val="0"/>
              </a:spcAft>
              <a:defRPr sz="2000" baseline="0">
                <a:solidFill>
                  <a:schemeClr val="bg2"/>
                </a:solidFill>
              </a:defRPr>
            </a:lvl1pPr>
          </a:lstStyle>
          <a:p>
            <a:pPr lvl="0"/>
            <a:r>
              <a:rPr lang="en-US"/>
              <a:t>Edit Master text styles</a:t>
            </a:r>
          </a:p>
        </p:txBody>
      </p:sp>
    </p:spTree>
    <p:extLst>
      <p:ext uri="{BB962C8B-B14F-4D97-AF65-F5344CB8AC3E}">
        <p14:creationId xmlns:p14="http://schemas.microsoft.com/office/powerpoint/2010/main" val="42992440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ighlight fact Orange">
    <p:bg>
      <p:bgPr>
        <a:solidFill>
          <a:srgbClr val="FF6B40"/>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5E7BE70-A53F-DAD0-5D5E-C3837C277A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8525" y="317500"/>
            <a:ext cx="74771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sz="quarter" idx="10"/>
          </p:nvPr>
        </p:nvSpPr>
        <p:spPr>
          <a:xfrm>
            <a:off x="1724297" y="1433513"/>
            <a:ext cx="8830492" cy="1858327"/>
          </a:xfrm>
        </p:spPr>
        <p:txBody>
          <a:bodyPr>
            <a:normAutofit/>
          </a:bodyPr>
          <a:lstStyle>
            <a:lvl1pPr algn="ctr">
              <a:defRPr sz="15000" b="1" baseline="0">
                <a:solidFill>
                  <a:schemeClr val="bg2"/>
                </a:solidFill>
                <a:latin typeface="+mj-lt"/>
              </a:defRPr>
            </a:lvl1pPr>
          </a:lstStyle>
          <a:p>
            <a:pPr lvl="0"/>
            <a:r>
              <a:rPr lang="en-US"/>
              <a:t>Edit Master text styles</a:t>
            </a:r>
          </a:p>
        </p:txBody>
      </p:sp>
      <p:sp>
        <p:nvSpPr>
          <p:cNvPr id="10" name="Text Placeholder 2"/>
          <p:cNvSpPr>
            <a:spLocks noGrp="1"/>
          </p:cNvSpPr>
          <p:nvPr>
            <p:ph type="body" sz="quarter" idx="11"/>
          </p:nvPr>
        </p:nvSpPr>
        <p:spPr>
          <a:xfrm>
            <a:off x="398945" y="3762103"/>
            <a:ext cx="11403266" cy="2029097"/>
          </a:xfrm>
        </p:spPr>
        <p:txBody>
          <a:bodyPr>
            <a:normAutofit/>
          </a:bodyPr>
          <a:lstStyle>
            <a:lvl1pPr algn="l">
              <a:defRPr lang="en-GB" b="0" smtClean="0">
                <a:solidFill>
                  <a:schemeClr val="bg2"/>
                </a:solidFill>
                <a:effectLst/>
              </a:defRPr>
            </a:lvl1pPr>
          </a:lstStyle>
          <a:p>
            <a:pPr lvl="0"/>
            <a:r>
              <a:rPr lang="en-US"/>
              <a:t>Edit Master text styles</a:t>
            </a:r>
          </a:p>
        </p:txBody>
      </p:sp>
      <p:sp>
        <p:nvSpPr>
          <p:cNvPr id="3" name="Date Placeholder 3">
            <a:extLst>
              <a:ext uri="{FF2B5EF4-FFF2-40B4-BE49-F238E27FC236}">
                <a16:creationId xmlns:a16="http://schemas.microsoft.com/office/drawing/2014/main" id="{00381548-F1EE-DC37-5605-8AFCBFA0E23A}"/>
              </a:ext>
            </a:extLst>
          </p:cNvPr>
          <p:cNvSpPr>
            <a:spLocks noGrp="1"/>
          </p:cNvSpPr>
          <p:nvPr>
            <p:ph type="dt" sz="half" idx="12"/>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bg1"/>
                </a:solidFill>
                <a:latin typeface="Arial"/>
                <a:cs typeface="Arial"/>
              </a:defRPr>
            </a:lvl1pPr>
          </a:lstStyle>
          <a:p>
            <a:pPr>
              <a:defRPr/>
            </a:pPr>
            <a:r>
              <a:rPr lang="en-US"/>
              <a:t>Date</a:t>
            </a:r>
          </a:p>
        </p:txBody>
      </p:sp>
      <p:sp>
        <p:nvSpPr>
          <p:cNvPr id="4" name="Footer Placeholder 4">
            <a:extLst>
              <a:ext uri="{FF2B5EF4-FFF2-40B4-BE49-F238E27FC236}">
                <a16:creationId xmlns:a16="http://schemas.microsoft.com/office/drawing/2014/main" id="{C5C30C37-D643-6A11-E6A0-32699013A269}"/>
              </a:ext>
            </a:extLst>
          </p:cNvPr>
          <p:cNvSpPr>
            <a:spLocks noGrp="1"/>
          </p:cNvSpPr>
          <p:nvPr>
            <p:ph type="ftr" sz="quarter" idx="13"/>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baseline="0">
                <a:solidFill>
                  <a:schemeClr val="bg1"/>
                </a:solidFill>
                <a:latin typeface="Arial"/>
                <a:cs typeface="Arial"/>
              </a:defRPr>
            </a:lvl1pPr>
          </a:lstStyle>
          <a:p>
            <a:pPr>
              <a:defRPr/>
            </a:pPr>
            <a:endParaRPr lang="en-US"/>
          </a:p>
        </p:txBody>
      </p:sp>
      <p:sp>
        <p:nvSpPr>
          <p:cNvPr id="5" name="Slide Number Placeholder 5">
            <a:extLst>
              <a:ext uri="{FF2B5EF4-FFF2-40B4-BE49-F238E27FC236}">
                <a16:creationId xmlns:a16="http://schemas.microsoft.com/office/drawing/2014/main" id="{7049563B-12A1-44E0-298A-43F8B908D118}"/>
              </a:ext>
            </a:extLst>
          </p:cNvPr>
          <p:cNvSpPr>
            <a:spLocks noGrp="1"/>
          </p:cNvSpPr>
          <p:nvPr>
            <p:ph type="sldNum" sz="quarter" idx="14"/>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chemeClr val="bg1"/>
                </a:solidFill>
                <a:latin typeface="Arial" panose="020B0604020202020204" pitchFamily="34" charset="0"/>
                <a:cs typeface="Arial" panose="020B0604020202020204" pitchFamily="34" charset="0"/>
              </a:defRPr>
            </a:lvl1pPr>
          </a:lstStyle>
          <a:p>
            <a:pPr>
              <a:defRPr/>
            </a:pPr>
            <a:fld id="{B637A0DB-44C5-43CD-8B08-9170573E3C81}" type="slidenum">
              <a:rPr lang="en-US" altLang="en-US"/>
              <a:pPr>
                <a:defRPr/>
              </a:pPr>
              <a:t>‹#›</a:t>
            </a:fld>
            <a:endParaRPr lang="en-US" altLang="en-US"/>
          </a:p>
        </p:txBody>
      </p:sp>
    </p:spTree>
    <p:extLst>
      <p:ext uri="{BB962C8B-B14F-4D97-AF65-F5344CB8AC3E}">
        <p14:creationId xmlns:p14="http://schemas.microsoft.com/office/powerpoint/2010/main" val="26903081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and callout Cream">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27B7996-948C-220E-8CFA-24D68B671F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0588" y="317500"/>
            <a:ext cx="762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half" idx="1"/>
          </p:nvPr>
        </p:nvSpPr>
        <p:spPr>
          <a:xfrm>
            <a:off x="391886" y="1925184"/>
            <a:ext cx="5214257" cy="3659187"/>
          </a:xfrm>
        </p:spPr>
        <p:txBody>
          <a:bodyPr>
            <a:normAutofit/>
          </a:bodyPr>
          <a:lstStyle/>
          <a:p>
            <a:pPr lvl="0"/>
            <a:r>
              <a:rPr lang="en-US"/>
              <a:t>Edit Master text styles</a:t>
            </a:r>
          </a:p>
          <a:p>
            <a:pPr lvl="1"/>
            <a:r>
              <a:rPr lang="en-US"/>
              <a:t>Second level</a:t>
            </a:r>
          </a:p>
        </p:txBody>
      </p:sp>
      <p:sp>
        <p:nvSpPr>
          <p:cNvPr id="9" name="Title 1"/>
          <p:cNvSpPr>
            <a:spLocks noGrp="1"/>
          </p:cNvSpPr>
          <p:nvPr>
            <p:ph type="title"/>
          </p:nvPr>
        </p:nvSpPr>
        <p:spPr>
          <a:xfrm>
            <a:off x="391886" y="285296"/>
            <a:ext cx="5214257" cy="1325563"/>
          </a:xfrm>
        </p:spPr>
        <p:txBody>
          <a:bodyPr/>
          <a:lstStyle/>
          <a:p>
            <a:r>
              <a:rPr lang="en-US"/>
              <a:t>Click to edit Master title style</a:t>
            </a:r>
            <a:endParaRPr lang="en-GB"/>
          </a:p>
        </p:txBody>
      </p:sp>
      <p:sp>
        <p:nvSpPr>
          <p:cNvPr id="13" name="Picture Placeholder 12"/>
          <p:cNvSpPr>
            <a:spLocks noGrp="1"/>
          </p:cNvSpPr>
          <p:nvPr>
            <p:ph type="pic" sz="quarter" idx="10"/>
          </p:nvPr>
        </p:nvSpPr>
        <p:spPr>
          <a:xfrm>
            <a:off x="6326728" y="1925184"/>
            <a:ext cx="5465762" cy="3659187"/>
          </a:xfrm>
          <a:blipFill>
            <a:blip r:embed="rId3"/>
            <a:stretch>
              <a:fillRect/>
            </a:stretch>
          </a:blipFill>
        </p:spPr>
        <p:txBody>
          <a:bodyPr rtlCol="0">
            <a:normAutofit/>
          </a:bodyPr>
          <a:lstStyle>
            <a:lvl1pPr>
              <a:defRPr>
                <a:solidFill>
                  <a:schemeClr val="bg2"/>
                </a:solidFill>
              </a:defRPr>
            </a:lvl1pPr>
          </a:lstStyle>
          <a:p>
            <a:pPr lvl="0"/>
            <a:r>
              <a:rPr lang="en-US" noProof="0"/>
              <a:t>Click icon to add picture</a:t>
            </a:r>
            <a:endParaRPr lang="en-GB" noProof="0"/>
          </a:p>
        </p:txBody>
      </p:sp>
      <p:sp>
        <p:nvSpPr>
          <p:cNvPr id="3" name="Text Placeholder 2"/>
          <p:cNvSpPr>
            <a:spLocks noGrp="1"/>
          </p:cNvSpPr>
          <p:nvPr>
            <p:ph type="body" sz="quarter" idx="11"/>
          </p:nvPr>
        </p:nvSpPr>
        <p:spPr>
          <a:xfrm>
            <a:off x="5865273" y="4838927"/>
            <a:ext cx="2133600" cy="1287462"/>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2800">
                <a:solidFill>
                  <a:schemeClr val="bg2"/>
                </a:solidFill>
                <a:latin typeface="+mj-lt"/>
              </a:defRPr>
            </a:lvl1pPr>
          </a:lstStyle>
          <a:p>
            <a:pPr lvl="0"/>
            <a:r>
              <a:rPr lang="en-US"/>
              <a:t>Edit Master text styles</a:t>
            </a:r>
          </a:p>
        </p:txBody>
      </p:sp>
      <p:sp>
        <p:nvSpPr>
          <p:cNvPr id="4" name="Date Placeholder 3">
            <a:extLst>
              <a:ext uri="{FF2B5EF4-FFF2-40B4-BE49-F238E27FC236}">
                <a16:creationId xmlns:a16="http://schemas.microsoft.com/office/drawing/2014/main" id="{7D0ADA60-220F-A23B-A9F6-87382245B0C2}"/>
              </a:ext>
            </a:extLst>
          </p:cNvPr>
          <p:cNvSpPr>
            <a:spLocks noGrp="1"/>
          </p:cNvSpPr>
          <p:nvPr>
            <p:ph type="dt" sz="half" idx="12"/>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rgbClr val="003E51"/>
                </a:solidFill>
                <a:latin typeface="Arial"/>
                <a:cs typeface="Arial"/>
              </a:defRPr>
            </a:lvl1pPr>
          </a:lstStyle>
          <a:p>
            <a:pPr>
              <a:defRPr/>
            </a:pPr>
            <a:r>
              <a:rPr lang="en-US"/>
              <a:t>Date</a:t>
            </a:r>
          </a:p>
        </p:txBody>
      </p:sp>
      <p:sp>
        <p:nvSpPr>
          <p:cNvPr id="5" name="Footer Placeholder 4">
            <a:extLst>
              <a:ext uri="{FF2B5EF4-FFF2-40B4-BE49-F238E27FC236}">
                <a16:creationId xmlns:a16="http://schemas.microsoft.com/office/drawing/2014/main" id="{68599DBF-DC1B-A85B-B908-C44312731048}"/>
              </a:ext>
            </a:extLst>
          </p:cNvPr>
          <p:cNvSpPr>
            <a:spLocks noGrp="1"/>
          </p:cNvSpPr>
          <p:nvPr>
            <p:ph type="ftr" sz="quarter" idx="13"/>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a:solidFill>
                  <a:srgbClr val="003E51"/>
                </a:solidFill>
                <a:latin typeface="Arial"/>
                <a:cs typeface="Arial"/>
              </a:defRPr>
            </a:lvl1pPr>
          </a:lstStyle>
          <a:p>
            <a:pPr>
              <a:defRPr/>
            </a:pPr>
            <a:endParaRPr lang="en-US"/>
          </a:p>
        </p:txBody>
      </p:sp>
      <p:sp>
        <p:nvSpPr>
          <p:cNvPr id="6" name="Slide Number Placeholder 5">
            <a:extLst>
              <a:ext uri="{FF2B5EF4-FFF2-40B4-BE49-F238E27FC236}">
                <a16:creationId xmlns:a16="http://schemas.microsoft.com/office/drawing/2014/main" id="{0F827D41-DFF1-114B-9E14-DF18F700D0B5}"/>
              </a:ext>
            </a:extLst>
          </p:cNvPr>
          <p:cNvSpPr>
            <a:spLocks noGrp="1"/>
          </p:cNvSpPr>
          <p:nvPr>
            <p:ph type="sldNum" sz="quarter" idx="14"/>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rgbClr val="003E51"/>
                </a:solidFill>
                <a:latin typeface="Arial" panose="020B0604020202020204" pitchFamily="34" charset="0"/>
                <a:cs typeface="Arial" panose="020B0604020202020204" pitchFamily="34" charset="0"/>
              </a:defRPr>
            </a:lvl1pPr>
          </a:lstStyle>
          <a:p>
            <a:pPr>
              <a:defRPr/>
            </a:pPr>
            <a:fld id="{BE3FC6D3-B9B4-49E2-82B1-7BA102507EB5}" type="slidenum">
              <a:rPr lang="en-US" altLang="en-US"/>
              <a:pPr>
                <a:defRPr/>
              </a:pPr>
              <a:t>‹#›</a:t>
            </a:fld>
            <a:endParaRPr lang="en-US" altLang="en-US"/>
          </a:p>
        </p:txBody>
      </p:sp>
    </p:spTree>
    <p:extLst>
      <p:ext uri="{BB962C8B-B14F-4D97-AF65-F5344CB8AC3E}">
        <p14:creationId xmlns:p14="http://schemas.microsoft.com/office/powerpoint/2010/main" val="404066794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mage and callout Aqua">
    <p:bg>
      <p:bgPr>
        <a:solidFill>
          <a:schemeClr val="accent1"/>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BA2DEB3-28D2-6B02-1D8B-F15090B198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6938" y="315913"/>
            <a:ext cx="75088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half" idx="1"/>
          </p:nvPr>
        </p:nvSpPr>
        <p:spPr>
          <a:xfrm>
            <a:off x="391886" y="1706400"/>
            <a:ext cx="5214257" cy="4649950"/>
          </a:xfrm>
        </p:spPr>
        <p:txBody>
          <a:bodyPr>
            <a:normAutofit/>
          </a:bodyPr>
          <a:lstStyle>
            <a:lvl1pPr>
              <a:defRPr>
                <a:solidFill>
                  <a:schemeClr val="bg2"/>
                </a:solidFill>
              </a:defRPr>
            </a:lvl1pPr>
            <a:lvl2pPr>
              <a:buClrTx/>
              <a:defRPr>
                <a:solidFill>
                  <a:schemeClr val="bg2"/>
                </a:solidFill>
              </a:defRPr>
            </a:lvl2pPr>
          </a:lstStyle>
          <a:p>
            <a:pPr lvl="0"/>
            <a:r>
              <a:rPr lang="en-US"/>
              <a:t>Edit Master text styles</a:t>
            </a:r>
          </a:p>
          <a:p>
            <a:pPr lvl="1"/>
            <a:r>
              <a:rPr lang="en-US"/>
              <a:t>Second level</a:t>
            </a:r>
          </a:p>
        </p:txBody>
      </p:sp>
      <p:sp>
        <p:nvSpPr>
          <p:cNvPr id="9" name="Title 1"/>
          <p:cNvSpPr>
            <a:spLocks noGrp="1"/>
          </p:cNvSpPr>
          <p:nvPr>
            <p:ph type="title"/>
          </p:nvPr>
        </p:nvSpPr>
        <p:spPr>
          <a:xfrm>
            <a:off x="391886" y="285296"/>
            <a:ext cx="5214257" cy="1325563"/>
          </a:xfrm>
        </p:spPr>
        <p:txBody>
          <a:bodyPr/>
          <a:lstStyle>
            <a:lvl1pPr>
              <a:defRPr>
                <a:solidFill>
                  <a:schemeClr val="bg2"/>
                </a:solidFill>
              </a:defRPr>
            </a:lvl1pPr>
          </a:lstStyle>
          <a:p>
            <a:r>
              <a:rPr lang="en-US"/>
              <a:t>Click to edit Master title style</a:t>
            </a:r>
            <a:endParaRPr lang="en-GB"/>
          </a:p>
        </p:txBody>
      </p:sp>
      <p:sp>
        <p:nvSpPr>
          <p:cNvPr id="13" name="Picture Placeholder 12"/>
          <p:cNvSpPr>
            <a:spLocks noGrp="1"/>
          </p:cNvSpPr>
          <p:nvPr>
            <p:ph type="pic" sz="quarter" idx="10"/>
          </p:nvPr>
        </p:nvSpPr>
        <p:spPr>
          <a:xfrm>
            <a:off x="6326728" y="1925184"/>
            <a:ext cx="5465762" cy="3659187"/>
          </a:xfrm>
          <a:blipFill>
            <a:blip r:embed="rId3"/>
            <a:stretch>
              <a:fillRect/>
            </a:stretch>
          </a:blipFill>
        </p:spPr>
        <p:txBody>
          <a:bodyPr rtlCol="0">
            <a:normAutofit/>
          </a:bodyPr>
          <a:lstStyle>
            <a:lvl1pPr>
              <a:defRPr>
                <a:solidFill>
                  <a:schemeClr val="bg2"/>
                </a:solidFill>
              </a:defRPr>
            </a:lvl1pPr>
          </a:lstStyle>
          <a:p>
            <a:pPr lvl="0"/>
            <a:r>
              <a:rPr lang="en-US" noProof="0"/>
              <a:t>Click icon to add picture</a:t>
            </a:r>
            <a:endParaRPr lang="en-GB" noProof="0"/>
          </a:p>
        </p:txBody>
      </p:sp>
      <p:sp>
        <p:nvSpPr>
          <p:cNvPr id="10" name="Text Placeholder 2"/>
          <p:cNvSpPr>
            <a:spLocks noGrp="1"/>
          </p:cNvSpPr>
          <p:nvPr>
            <p:ph type="body" sz="quarter" idx="11"/>
          </p:nvPr>
        </p:nvSpPr>
        <p:spPr>
          <a:xfrm>
            <a:off x="5865273" y="4838927"/>
            <a:ext cx="2133600" cy="1287462"/>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2800">
                <a:solidFill>
                  <a:schemeClr val="accent1"/>
                </a:solidFill>
                <a:latin typeface="+mj-lt"/>
              </a:defRPr>
            </a:lvl1pPr>
          </a:lstStyle>
          <a:p>
            <a:pPr lvl="0"/>
            <a:r>
              <a:rPr lang="en-US"/>
              <a:t>Edit Master text styles</a:t>
            </a:r>
          </a:p>
        </p:txBody>
      </p:sp>
      <p:sp>
        <p:nvSpPr>
          <p:cNvPr id="3" name="Date Placeholder 3">
            <a:extLst>
              <a:ext uri="{FF2B5EF4-FFF2-40B4-BE49-F238E27FC236}">
                <a16:creationId xmlns:a16="http://schemas.microsoft.com/office/drawing/2014/main" id="{E678041F-1A67-874A-01CF-F145899AA06B}"/>
              </a:ext>
            </a:extLst>
          </p:cNvPr>
          <p:cNvSpPr>
            <a:spLocks noGrp="1"/>
          </p:cNvSpPr>
          <p:nvPr>
            <p:ph type="dt" sz="half" idx="12"/>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bg2"/>
                </a:solidFill>
                <a:latin typeface="Arial"/>
                <a:cs typeface="Arial"/>
              </a:defRPr>
            </a:lvl1pPr>
          </a:lstStyle>
          <a:p>
            <a:pPr>
              <a:defRPr/>
            </a:pPr>
            <a:r>
              <a:rPr lang="en-US"/>
              <a:t>Date</a:t>
            </a:r>
          </a:p>
        </p:txBody>
      </p:sp>
      <p:sp>
        <p:nvSpPr>
          <p:cNvPr id="4" name="Footer Placeholder 4">
            <a:extLst>
              <a:ext uri="{FF2B5EF4-FFF2-40B4-BE49-F238E27FC236}">
                <a16:creationId xmlns:a16="http://schemas.microsoft.com/office/drawing/2014/main" id="{20E5C419-5CDC-1B60-B9FB-7A30BBDA40F3}"/>
              </a:ext>
            </a:extLst>
          </p:cNvPr>
          <p:cNvSpPr>
            <a:spLocks noGrp="1"/>
          </p:cNvSpPr>
          <p:nvPr>
            <p:ph type="ftr" sz="quarter" idx="13"/>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a:solidFill>
                  <a:schemeClr val="bg2"/>
                </a:solidFill>
                <a:latin typeface="Arial"/>
                <a:cs typeface="Arial"/>
              </a:defRPr>
            </a:lvl1pPr>
          </a:lstStyle>
          <a:p>
            <a:pPr>
              <a:defRPr/>
            </a:pPr>
            <a:endParaRPr lang="en-US"/>
          </a:p>
        </p:txBody>
      </p:sp>
      <p:sp>
        <p:nvSpPr>
          <p:cNvPr id="5" name="Slide Number Placeholder 5">
            <a:extLst>
              <a:ext uri="{FF2B5EF4-FFF2-40B4-BE49-F238E27FC236}">
                <a16:creationId xmlns:a16="http://schemas.microsoft.com/office/drawing/2014/main" id="{F17E78CD-EF82-1D8F-1EF4-83CB9BA6C25B}"/>
              </a:ext>
            </a:extLst>
          </p:cNvPr>
          <p:cNvSpPr>
            <a:spLocks noGrp="1"/>
          </p:cNvSpPr>
          <p:nvPr>
            <p:ph type="sldNum" sz="quarter" idx="14"/>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chemeClr val="bg2"/>
                </a:solidFill>
                <a:latin typeface="Arial" panose="020B0604020202020204" pitchFamily="34" charset="0"/>
                <a:cs typeface="Arial" panose="020B0604020202020204" pitchFamily="34" charset="0"/>
              </a:defRPr>
            </a:lvl1pPr>
          </a:lstStyle>
          <a:p>
            <a:pPr>
              <a:defRPr/>
            </a:pPr>
            <a:fld id="{DE8711C0-CA8A-4A5B-B108-2D2DB155CB9E}" type="slidenum">
              <a:rPr lang="en-US" altLang="en-US"/>
              <a:pPr>
                <a:defRPr/>
              </a:pPr>
              <a:t>‹#›</a:t>
            </a:fld>
            <a:endParaRPr lang="en-US" altLang="en-US"/>
          </a:p>
        </p:txBody>
      </p:sp>
    </p:spTree>
    <p:extLst>
      <p:ext uri="{BB962C8B-B14F-4D97-AF65-F5344CB8AC3E}">
        <p14:creationId xmlns:p14="http://schemas.microsoft.com/office/powerpoint/2010/main" val="388341641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and callout Coral">
    <p:bg>
      <p:bgPr>
        <a:solidFill>
          <a:schemeClr val="accent2"/>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8616802-561E-EFC1-9F89-03333358D7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6938" y="315913"/>
            <a:ext cx="75088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sz="half" idx="1"/>
          </p:nvPr>
        </p:nvSpPr>
        <p:spPr>
          <a:xfrm>
            <a:off x="391886" y="1706400"/>
            <a:ext cx="5214257" cy="4649950"/>
          </a:xfrm>
        </p:spPr>
        <p:txBody>
          <a:bodyPr>
            <a:normAutofit/>
          </a:bodyPr>
          <a:lstStyle>
            <a:lvl1pPr>
              <a:defRPr>
                <a:solidFill>
                  <a:schemeClr val="bg2"/>
                </a:solidFill>
              </a:defRPr>
            </a:lvl1pPr>
            <a:lvl2pPr>
              <a:buClrTx/>
              <a:defRPr>
                <a:solidFill>
                  <a:schemeClr val="bg2"/>
                </a:solidFill>
              </a:defRPr>
            </a:lvl2pPr>
          </a:lstStyle>
          <a:p>
            <a:pPr lvl="0"/>
            <a:r>
              <a:rPr lang="en-US"/>
              <a:t>Edit Master text styles</a:t>
            </a:r>
          </a:p>
          <a:p>
            <a:pPr lvl="1"/>
            <a:r>
              <a:rPr lang="en-US"/>
              <a:t>Second level</a:t>
            </a:r>
          </a:p>
        </p:txBody>
      </p:sp>
      <p:sp>
        <p:nvSpPr>
          <p:cNvPr id="13" name="Title 1"/>
          <p:cNvSpPr>
            <a:spLocks noGrp="1"/>
          </p:cNvSpPr>
          <p:nvPr>
            <p:ph type="title"/>
          </p:nvPr>
        </p:nvSpPr>
        <p:spPr>
          <a:xfrm>
            <a:off x="391886" y="285296"/>
            <a:ext cx="5214257" cy="1325563"/>
          </a:xfrm>
        </p:spPr>
        <p:txBody>
          <a:bodyPr/>
          <a:lstStyle>
            <a:lvl1pPr>
              <a:defRPr>
                <a:solidFill>
                  <a:schemeClr val="bg2"/>
                </a:solidFill>
              </a:defRPr>
            </a:lvl1pPr>
          </a:lstStyle>
          <a:p>
            <a:r>
              <a:rPr lang="en-US"/>
              <a:t>Click to edit Master title style</a:t>
            </a:r>
            <a:endParaRPr lang="en-GB"/>
          </a:p>
        </p:txBody>
      </p:sp>
      <p:sp>
        <p:nvSpPr>
          <p:cNvPr id="14" name="Picture Placeholder 12"/>
          <p:cNvSpPr>
            <a:spLocks noGrp="1"/>
          </p:cNvSpPr>
          <p:nvPr>
            <p:ph type="pic" sz="quarter" idx="10"/>
          </p:nvPr>
        </p:nvSpPr>
        <p:spPr>
          <a:xfrm>
            <a:off x="6326728" y="1925184"/>
            <a:ext cx="5465762" cy="3659187"/>
          </a:xfrm>
          <a:blipFill>
            <a:blip r:embed="rId3"/>
            <a:stretch>
              <a:fillRect/>
            </a:stretch>
          </a:blipFill>
        </p:spPr>
        <p:txBody>
          <a:bodyPr rtlCol="0">
            <a:normAutofit/>
          </a:bodyPr>
          <a:lstStyle>
            <a:lvl1pPr>
              <a:defRPr>
                <a:solidFill>
                  <a:schemeClr val="bg2"/>
                </a:solidFill>
              </a:defRPr>
            </a:lvl1pPr>
          </a:lstStyle>
          <a:p>
            <a:pPr lvl="0"/>
            <a:r>
              <a:rPr lang="en-US" noProof="0"/>
              <a:t>Click icon to add picture</a:t>
            </a:r>
            <a:endParaRPr lang="en-GB" noProof="0"/>
          </a:p>
        </p:txBody>
      </p:sp>
      <p:sp>
        <p:nvSpPr>
          <p:cNvPr id="9" name="Text Placeholder 2"/>
          <p:cNvSpPr>
            <a:spLocks noGrp="1"/>
          </p:cNvSpPr>
          <p:nvPr>
            <p:ph type="body" sz="quarter" idx="11"/>
          </p:nvPr>
        </p:nvSpPr>
        <p:spPr>
          <a:xfrm>
            <a:off x="5865273" y="4838927"/>
            <a:ext cx="2133600" cy="1287462"/>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2800">
                <a:solidFill>
                  <a:schemeClr val="accent2"/>
                </a:solidFill>
                <a:latin typeface="+mj-lt"/>
              </a:defRPr>
            </a:lvl1pPr>
          </a:lstStyle>
          <a:p>
            <a:pPr lvl="0"/>
            <a:r>
              <a:rPr lang="en-US"/>
              <a:t>Edit Master text styles</a:t>
            </a:r>
          </a:p>
        </p:txBody>
      </p:sp>
      <p:sp>
        <p:nvSpPr>
          <p:cNvPr id="3" name="Date Placeholder 3">
            <a:extLst>
              <a:ext uri="{FF2B5EF4-FFF2-40B4-BE49-F238E27FC236}">
                <a16:creationId xmlns:a16="http://schemas.microsoft.com/office/drawing/2014/main" id="{AD17F34E-8F11-2E59-3F3D-FB5ABEBAC4B5}"/>
              </a:ext>
            </a:extLst>
          </p:cNvPr>
          <p:cNvSpPr>
            <a:spLocks noGrp="1"/>
          </p:cNvSpPr>
          <p:nvPr>
            <p:ph type="dt" sz="half" idx="12"/>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bg2"/>
                </a:solidFill>
                <a:latin typeface="Arial"/>
                <a:cs typeface="Arial"/>
              </a:defRPr>
            </a:lvl1pPr>
          </a:lstStyle>
          <a:p>
            <a:pPr>
              <a:defRPr/>
            </a:pPr>
            <a:r>
              <a:rPr lang="en-US"/>
              <a:t>Date</a:t>
            </a:r>
          </a:p>
        </p:txBody>
      </p:sp>
      <p:sp>
        <p:nvSpPr>
          <p:cNvPr id="4" name="Footer Placeholder 4">
            <a:extLst>
              <a:ext uri="{FF2B5EF4-FFF2-40B4-BE49-F238E27FC236}">
                <a16:creationId xmlns:a16="http://schemas.microsoft.com/office/drawing/2014/main" id="{FC4931B6-752F-A2F5-C996-9C8FD63D8DCC}"/>
              </a:ext>
            </a:extLst>
          </p:cNvPr>
          <p:cNvSpPr>
            <a:spLocks noGrp="1"/>
          </p:cNvSpPr>
          <p:nvPr>
            <p:ph type="ftr" sz="quarter" idx="13"/>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a:solidFill>
                  <a:schemeClr val="bg2"/>
                </a:solidFill>
                <a:latin typeface="Arial"/>
                <a:cs typeface="Arial"/>
              </a:defRPr>
            </a:lvl1pPr>
          </a:lstStyle>
          <a:p>
            <a:pPr>
              <a:defRPr/>
            </a:pPr>
            <a:endParaRPr lang="en-US"/>
          </a:p>
        </p:txBody>
      </p:sp>
      <p:sp>
        <p:nvSpPr>
          <p:cNvPr id="5" name="Slide Number Placeholder 5">
            <a:extLst>
              <a:ext uri="{FF2B5EF4-FFF2-40B4-BE49-F238E27FC236}">
                <a16:creationId xmlns:a16="http://schemas.microsoft.com/office/drawing/2014/main" id="{961E7F71-4491-F376-8A88-586760BDEAC9}"/>
              </a:ext>
            </a:extLst>
          </p:cNvPr>
          <p:cNvSpPr>
            <a:spLocks noGrp="1"/>
          </p:cNvSpPr>
          <p:nvPr>
            <p:ph type="sldNum" sz="quarter" idx="14"/>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chemeClr val="bg2"/>
                </a:solidFill>
                <a:latin typeface="Arial" panose="020B0604020202020204" pitchFamily="34" charset="0"/>
                <a:cs typeface="Arial" panose="020B0604020202020204" pitchFamily="34" charset="0"/>
              </a:defRPr>
            </a:lvl1pPr>
          </a:lstStyle>
          <a:p>
            <a:pPr>
              <a:defRPr/>
            </a:pPr>
            <a:fld id="{9994D55B-4790-4C47-9AE4-5BEFD403D350}" type="slidenum">
              <a:rPr lang="en-US" altLang="en-US"/>
              <a:pPr>
                <a:defRPr/>
              </a:pPr>
              <a:t>‹#›</a:t>
            </a:fld>
            <a:endParaRPr lang="en-US" altLang="en-US"/>
          </a:p>
        </p:txBody>
      </p:sp>
    </p:spTree>
    <p:extLst>
      <p:ext uri="{BB962C8B-B14F-4D97-AF65-F5344CB8AC3E}">
        <p14:creationId xmlns:p14="http://schemas.microsoft.com/office/powerpoint/2010/main" val="37871066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image and callout Lime">
    <p:bg>
      <p:bgPr>
        <a:solidFill>
          <a:srgbClr val="C8D12E"/>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4D953A6-0AE6-C3D6-DEEE-1197DDFC2D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6938" y="315913"/>
            <a:ext cx="75088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sz="half" idx="1"/>
          </p:nvPr>
        </p:nvSpPr>
        <p:spPr>
          <a:xfrm>
            <a:off x="391886" y="1706400"/>
            <a:ext cx="5214257" cy="4649950"/>
          </a:xfrm>
        </p:spPr>
        <p:txBody>
          <a:bodyPr>
            <a:normAutofit/>
          </a:bodyPr>
          <a:lstStyle>
            <a:lvl1pPr>
              <a:defRPr>
                <a:solidFill>
                  <a:schemeClr val="bg2"/>
                </a:solidFill>
              </a:defRPr>
            </a:lvl1pPr>
            <a:lvl2pPr>
              <a:buClrTx/>
              <a:defRPr>
                <a:solidFill>
                  <a:schemeClr val="bg2"/>
                </a:solidFill>
              </a:defRPr>
            </a:lvl2pPr>
          </a:lstStyle>
          <a:p>
            <a:pPr lvl="0"/>
            <a:r>
              <a:rPr lang="en-US"/>
              <a:t>Edit Master text styles</a:t>
            </a:r>
          </a:p>
          <a:p>
            <a:pPr lvl="1"/>
            <a:r>
              <a:rPr lang="en-US"/>
              <a:t>Second level</a:t>
            </a:r>
          </a:p>
        </p:txBody>
      </p:sp>
      <p:sp>
        <p:nvSpPr>
          <p:cNvPr id="13" name="Title 1"/>
          <p:cNvSpPr>
            <a:spLocks noGrp="1"/>
          </p:cNvSpPr>
          <p:nvPr>
            <p:ph type="title"/>
          </p:nvPr>
        </p:nvSpPr>
        <p:spPr>
          <a:xfrm>
            <a:off x="391886" y="285296"/>
            <a:ext cx="5214257" cy="1325563"/>
          </a:xfrm>
        </p:spPr>
        <p:txBody>
          <a:bodyPr/>
          <a:lstStyle>
            <a:lvl1pPr>
              <a:defRPr>
                <a:solidFill>
                  <a:schemeClr val="bg2"/>
                </a:solidFill>
              </a:defRPr>
            </a:lvl1pPr>
          </a:lstStyle>
          <a:p>
            <a:r>
              <a:rPr lang="en-US"/>
              <a:t>Click to edit Master title style</a:t>
            </a:r>
            <a:endParaRPr lang="en-GB"/>
          </a:p>
        </p:txBody>
      </p:sp>
      <p:sp>
        <p:nvSpPr>
          <p:cNvPr id="14" name="Picture Placeholder 12"/>
          <p:cNvSpPr>
            <a:spLocks noGrp="1"/>
          </p:cNvSpPr>
          <p:nvPr>
            <p:ph type="pic" sz="quarter" idx="10"/>
          </p:nvPr>
        </p:nvSpPr>
        <p:spPr>
          <a:xfrm>
            <a:off x="6326728" y="1925184"/>
            <a:ext cx="5465762" cy="3659187"/>
          </a:xfrm>
          <a:blipFill>
            <a:blip r:embed="rId3"/>
            <a:stretch>
              <a:fillRect/>
            </a:stretch>
          </a:blipFill>
        </p:spPr>
        <p:txBody>
          <a:bodyPr rtlCol="0">
            <a:normAutofit/>
          </a:bodyPr>
          <a:lstStyle>
            <a:lvl1pPr>
              <a:defRPr>
                <a:solidFill>
                  <a:schemeClr val="bg2"/>
                </a:solidFill>
              </a:defRPr>
            </a:lvl1pPr>
          </a:lstStyle>
          <a:p>
            <a:pPr lvl="0"/>
            <a:r>
              <a:rPr lang="en-US" noProof="0"/>
              <a:t>Click icon to add picture</a:t>
            </a:r>
            <a:endParaRPr lang="en-GB" noProof="0"/>
          </a:p>
        </p:txBody>
      </p:sp>
      <p:sp>
        <p:nvSpPr>
          <p:cNvPr id="9" name="Text Placeholder 2"/>
          <p:cNvSpPr>
            <a:spLocks noGrp="1"/>
          </p:cNvSpPr>
          <p:nvPr>
            <p:ph type="body" sz="quarter" idx="11"/>
          </p:nvPr>
        </p:nvSpPr>
        <p:spPr>
          <a:xfrm>
            <a:off x="5865273" y="4838927"/>
            <a:ext cx="2133600" cy="1287462"/>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2800">
                <a:solidFill>
                  <a:schemeClr val="accent3"/>
                </a:solidFill>
                <a:latin typeface="+mj-lt"/>
              </a:defRPr>
            </a:lvl1pPr>
          </a:lstStyle>
          <a:p>
            <a:pPr lvl="0"/>
            <a:r>
              <a:rPr lang="en-US"/>
              <a:t>Edit Master text styles</a:t>
            </a:r>
          </a:p>
        </p:txBody>
      </p:sp>
      <p:sp>
        <p:nvSpPr>
          <p:cNvPr id="3" name="Date Placeholder 3">
            <a:extLst>
              <a:ext uri="{FF2B5EF4-FFF2-40B4-BE49-F238E27FC236}">
                <a16:creationId xmlns:a16="http://schemas.microsoft.com/office/drawing/2014/main" id="{5F7DE84A-67E1-3043-2550-908C0B90239E}"/>
              </a:ext>
            </a:extLst>
          </p:cNvPr>
          <p:cNvSpPr>
            <a:spLocks noGrp="1"/>
          </p:cNvSpPr>
          <p:nvPr>
            <p:ph type="dt" sz="half" idx="12"/>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bg2"/>
                </a:solidFill>
                <a:latin typeface="Arial"/>
                <a:cs typeface="Arial"/>
              </a:defRPr>
            </a:lvl1pPr>
          </a:lstStyle>
          <a:p>
            <a:pPr>
              <a:defRPr/>
            </a:pPr>
            <a:r>
              <a:rPr lang="en-US"/>
              <a:t>Date</a:t>
            </a:r>
          </a:p>
        </p:txBody>
      </p:sp>
      <p:sp>
        <p:nvSpPr>
          <p:cNvPr id="4" name="Footer Placeholder 4">
            <a:extLst>
              <a:ext uri="{FF2B5EF4-FFF2-40B4-BE49-F238E27FC236}">
                <a16:creationId xmlns:a16="http://schemas.microsoft.com/office/drawing/2014/main" id="{1EA741B8-4A7F-9556-2850-496F49CDCF81}"/>
              </a:ext>
            </a:extLst>
          </p:cNvPr>
          <p:cNvSpPr>
            <a:spLocks noGrp="1"/>
          </p:cNvSpPr>
          <p:nvPr>
            <p:ph type="ftr" sz="quarter" idx="13"/>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a:solidFill>
                  <a:schemeClr val="bg2"/>
                </a:solidFill>
                <a:latin typeface="Arial"/>
                <a:cs typeface="Arial"/>
              </a:defRPr>
            </a:lvl1pPr>
          </a:lstStyle>
          <a:p>
            <a:pPr>
              <a:defRPr/>
            </a:pPr>
            <a:endParaRPr lang="en-US"/>
          </a:p>
        </p:txBody>
      </p:sp>
      <p:sp>
        <p:nvSpPr>
          <p:cNvPr id="5" name="Slide Number Placeholder 5">
            <a:extLst>
              <a:ext uri="{FF2B5EF4-FFF2-40B4-BE49-F238E27FC236}">
                <a16:creationId xmlns:a16="http://schemas.microsoft.com/office/drawing/2014/main" id="{4178F1BA-CA8A-1698-1B32-081BFEE4B476}"/>
              </a:ext>
            </a:extLst>
          </p:cNvPr>
          <p:cNvSpPr>
            <a:spLocks noGrp="1"/>
          </p:cNvSpPr>
          <p:nvPr>
            <p:ph type="sldNum" sz="quarter" idx="14"/>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chemeClr val="bg2"/>
                </a:solidFill>
                <a:latin typeface="Arial" panose="020B0604020202020204" pitchFamily="34" charset="0"/>
                <a:cs typeface="Arial" panose="020B0604020202020204" pitchFamily="34" charset="0"/>
              </a:defRPr>
            </a:lvl1pPr>
          </a:lstStyle>
          <a:p>
            <a:pPr>
              <a:defRPr/>
            </a:pPr>
            <a:fld id="{A70CADCF-AE33-4253-B8E9-8A47D34D2716}" type="slidenum">
              <a:rPr lang="en-US" altLang="en-US"/>
              <a:pPr>
                <a:defRPr/>
              </a:pPr>
              <a:t>‹#›</a:t>
            </a:fld>
            <a:endParaRPr lang="en-US" altLang="en-US"/>
          </a:p>
        </p:txBody>
      </p:sp>
    </p:spTree>
    <p:extLst>
      <p:ext uri="{BB962C8B-B14F-4D97-AF65-F5344CB8AC3E}">
        <p14:creationId xmlns:p14="http://schemas.microsoft.com/office/powerpoint/2010/main" val="305257212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image and callout Orange">
    <p:bg>
      <p:bgPr>
        <a:solidFill>
          <a:srgbClr val="FF6B40"/>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E3CB944-0A68-47E9-0132-0FB0338BD8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6938" y="315913"/>
            <a:ext cx="75088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sz="half" idx="1"/>
          </p:nvPr>
        </p:nvSpPr>
        <p:spPr>
          <a:xfrm>
            <a:off x="391886" y="1706400"/>
            <a:ext cx="5214257" cy="4649950"/>
          </a:xfrm>
        </p:spPr>
        <p:txBody>
          <a:bodyPr>
            <a:normAutofit/>
          </a:bodyPr>
          <a:lstStyle>
            <a:lvl1pPr>
              <a:defRPr>
                <a:solidFill>
                  <a:schemeClr val="bg2"/>
                </a:solidFill>
              </a:defRPr>
            </a:lvl1pPr>
            <a:lvl2pPr>
              <a:buClrTx/>
              <a:defRPr>
                <a:solidFill>
                  <a:schemeClr val="bg2"/>
                </a:solidFill>
              </a:defRPr>
            </a:lvl2pPr>
          </a:lstStyle>
          <a:p>
            <a:pPr lvl="0"/>
            <a:r>
              <a:rPr lang="en-US"/>
              <a:t>Edit Master text styles</a:t>
            </a:r>
          </a:p>
          <a:p>
            <a:pPr lvl="1"/>
            <a:r>
              <a:rPr lang="en-US"/>
              <a:t>Second level</a:t>
            </a:r>
          </a:p>
        </p:txBody>
      </p:sp>
      <p:sp>
        <p:nvSpPr>
          <p:cNvPr id="13" name="Title 1"/>
          <p:cNvSpPr>
            <a:spLocks noGrp="1"/>
          </p:cNvSpPr>
          <p:nvPr>
            <p:ph type="title"/>
          </p:nvPr>
        </p:nvSpPr>
        <p:spPr>
          <a:xfrm>
            <a:off x="391886" y="285296"/>
            <a:ext cx="5214257" cy="1325563"/>
          </a:xfrm>
        </p:spPr>
        <p:txBody>
          <a:bodyPr/>
          <a:lstStyle>
            <a:lvl1pPr>
              <a:defRPr>
                <a:solidFill>
                  <a:schemeClr val="bg2"/>
                </a:solidFill>
              </a:defRPr>
            </a:lvl1pPr>
          </a:lstStyle>
          <a:p>
            <a:r>
              <a:rPr lang="en-US"/>
              <a:t>Click to edit Master title style</a:t>
            </a:r>
            <a:endParaRPr lang="en-GB"/>
          </a:p>
        </p:txBody>
      </p:sp>
      <p:sp>
        <p:nvSpPr>
          <p:cNvPr id="14" name="Picture Placeholder 12"/>
          <p:cNvSpPr>
            <a:spLocks noGrp="1"/>
          </p:cNvSpPr>
          <p:nvPr>
            <p:ph type="pic" sz="quarter" idx="10"/>
          </p:nvPr>
        </p:nvSpPr>
        <p:spPr>
          <a:xfrm>
            <a:off x="6326728" y="1925184"/>
            <a:ext cx="5465762" cy="3659187"/>
          </a:xfrm>
          <a:blipFill>
            <a:blip r:embed="rId3"/>
            <a:stretch>
              <a:fillRect/>
            </a:stretch>
          </a:blipFill>
        </p:spPr>
        <p:txBody>
          <a:bodyPr rtlCol="0">
            <a:normAutofit/>
          </a:bodyPr>
          <a:lstStyle>
            <a:lvl1pPr>
              <a:defRPr>
                <a:solidFill>
                  <a:schemeClr val="bg2"/>
                </a:solidFill>
              </a:defRPr>
            </a:lvl1pPr>
          </a:lstStyle>
          <a:p>
            <a:pPr lvl="0"/>
            <a:r>
              <a:rPr lang="en-US" noProof="0"/>
              <a:t>Click icon to add picture</a:t>
            </a:r>
            <a:endParaRPr lang="en-GB" noProof="0"/>
          </a:p>
        </p:txBody>
      </p:sp>
      <p:sp>
        <p:nvSpPr>
          <p:cNvPr id="9" name="Text Placeholder 2"/>
          <p:cNvSpPr>
            <a:spLocks noGrp="1"/>
          </p:cNvSpPr>
          <p:nvPr>
            <p:ph type="body" sz="quarter" idx="11"/>
          </p:nvPr>
        </p:nvSpPr>
        <p:spPr>
          <a:xfrm>
            <a:off x="5865273" y="4838927"/>
            <a:ext cx="2133600" cy="1287462"/>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2800">
                <a:solidFill>
                  <a:schemeClr val="accent4"/>
                </a:solidFill>
                <a:latin typeface="+mj-lt"/>
              </a:defRPr>
            </a:lvl1pPr>
          </a:lstStyle>
          <a:p>
            <a:pPr lvl="0"/>
            <a:r>
              <a:rPr lang="en-US"/>
              <a:t>Edit Master text styles</a:t>
            </a:r>
          </a:p>
        </p:txBody>
      </p:sp>
      <p:sp>
        <p:nvSpPr>
          <p:cNvPr id="3" name="Date Placeholder 3">
            <a:extLst>
              <a:ext uri="{FF2B5EF4-FFF2-40B4-BE49-F238E27FC236}">
                <a16:creationId xmlns:a16="http://schemas.microsoft.com/office/drawing/2014/main" id="{B1DC840E-412E-422C-A835-383E1FECDDC7}"/>
              </a:ext>
            </a:extLst>
          </p:cNvPr>
          <p:cNvSpPr>
            <a:spLocks noGrp="1"/>
          </p:cNvSpPr>
          <p:nvPr>
            <p:ph type="dt" sz="half" idx="12"/>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bg2"/>
                </a:solidFill>
                <a:latin typeface="Arial"/>
                <a:cs typeface="Arial"/>
              </a:defRPr>
            </a:lvl1pPr>
          </a:lstStyle>
          <a:p>
            <a:pPr>
              <a:defRPr/>
            </a:pPr>
            <a:r>
              <a:rPr lang="en-US"/>
              <a:t>Date</a:t>
            </a:r>
          </a:p>
        </p:txBody>
      </p:sp>
      <p:sp>
        <p:nvSpPr>
          <p:cNvPr id="4" name="Footer Placeholder 4">
            <a:extLst>
              <a:ext uri="{FF2B5EF4-FFF2-40B4-BE49-F238E27FC236}">
                <a16:creationId xmlns:a16="http://schemas.microsoft.com/office/drawing/2014/main" id="{29A176DA-4266-81CB-3C94-E97DC50DC906}"/>
              </a:ext>
            </a:extLst>
          </p:cNvPr>
          <p:cNvSpPr>
            <a:spLocks noGrp="1"/>
          </p:cNvSpPr>
          <p:nvPr>
            <p:ph type="ftr" sz="quarter" idx="13"/>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a:solidFill>
                  <a:schemeClr val="bg2"/>
                </a:solidFill>
                <a:latin typeface="Arial"/>
                <a:cs typeface="Arial"/>
              </a:defRPr>
            </a:lvl1pPr>
          </a:lstStyle>
          <a:p>
            <a:pPr>
              <a:defRPr/>
            </a:pPr>
            <a:endParaRPr lang="en-US"/>
          </a:p>
        </p:txBody>
      </p:sp>
      <p:sp>
        <p:nvSpPr>
          <p:cNvPr id="5" name="Slide Number Placeholder 5">
            <a:extLst>
              <a:ext uri="{FF2B5EF4-FFF2-40B4-BE49-F238E27FC236}">
                <a16:creationId xmlns:a16="http://schemas.microsoft.com/office/drawing/2014/main" id="{8CD93F79-1EAC-F7EC-61D1-98C16B2798AA}"/>
              </a:ext>
            </a:extLst>
          </p:cNvPr>
          <p:cNvSpPr>
            <a:spLocks noGrp="1"/>
          </p:cNvSpPr>
          <p:nvPr>
            <p:ph type="sldNum" sz="quarter" idx="14"/>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chemeClr val="bg2"/>
                </a:solidFill>
                <a:latin typeface="Arial" panose="020B0604020202020204" pitchFamily="34" charset="0"/>
                <a:cs typeface="Arial" panose="020B0604020202020204" pitchFamily="34" charset="0"/>
              </a:defRPr>
            </a:lvl1pPr>
          </a:lstStyle>
          <a:p>
            <a:pPr>
              <a:defRPr/>
            </a:pPr>
            <a:fld id="{7C0CBC61-08CD-4DA7-9FC2-8CDD5A123684}" type="slidenum">
              <a:rPr lang="en-US" altLang="en-US"/>
              <a:pPr>
                <a:defRPr/>
              </a:pPr>
              <a:t>‹#›</a:t>
            </a:fld>
            <a:endParaRPr lang="en-US" altLang="en-US"/>
          </a:p>
        </p:txBody>
      </p:sp>
    </p:spTree>
    <p:extLst>
      <p:ext uri="{BB962C8B-B14F-4D97-AF65-F5344CB8AC3E}">
        <p14:creationId xmlns:p14="http://schemas.microsoft.com/office/powerpoint/2010/main" val="100805256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Cream">
    <p:bg>
      <p:bgPr>
        <a:solidFill>
          <a:schemeClr val="bg1"/>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4AE1A3A5-050F-2BD9-65FA-D14E3BC080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0588" y="317500"/>
            <a:ext cx="762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1886" y="285296"/>
            <a:ext cx="11408228" cy="1325563"/>
          </a:xfrm>
          <a:prstGeom prst="rect">
            <a:avLst/>
          </a:prstGeom>
        </p:spPr>
        <p:txBody>
          <a:bodyPr/>
          <a:lstStyle>
            <a:lvl1pPr>
              <a:defRPr>
                <a:solidFill>
                  <a:schemeClr val="tx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6087C6D7-0B12-2174-1981-5676F2238C0E}"/>
              </a:ext>
            </a:extLst>
          </p:cNvPr>
          <p:cNvSpPr>
            <a:spLocks noGrp="1"/>
          </p:cNvSpPr>
          <p:nvPr>
            <p:ph type="dt" sz="half" idx="10"/>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tx1"/>
                </a:solidFill>
                <a:latin typeface="Arial"/>
                <a:cs typeface="Arial"/>
              </a:defRPr>
            </a:lvl1pPr>
          </a:lstStyle>
          <a:p>
            <a:pPr>
              <a:defRPr/>
            </a:pPr>
            <a:r>
              <a:rPr lang="en-US"/>
              <a:t>Date</a:t>
            </a:r>
          </a:p>
        </p:txBody>
      </p:sp>
      <p:sp>
        <p:nvSpPr>
          <p:cNvPr id="5" name="Footer Placeholder 4">
            <a:extLst>
              <a:ext uri="{FF2B5EF4-FFF2-40B4-BE49-F238E27FC236}">
                <a16:creationId xmlns:a16="http://schemas.microsoft.com/office/drawing/2014/main" id="{3AE92251-834F-F737-F68A-7B8E0DB202FE}"/>
              </a:ext>
            </a:extLst>
          </p:cNvPr>
          <p:cNvSpPr>
            <a:spLocks noGrp="1"/>
          </p:cNvSpPr>
          <p:nvPr>
            <p:ph type="ftr" sz="quarter" idx="11"/>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a:solidFill>
                  <a:schemeClr val="tx1"/>
                </a:solidFill>
                <a:latin typeface="Arial"/>
                <a:cs typeface="Arial"/>
              </a:defRPr>
            </a:lvl1pPr>
          </a:lstStyle>
          <a:p>
            <a:pPr>
              <a:defRPr/>
            </a:pPr>
            <a:endParaRPr lang="en-US"/>
          </a:p>
        </p:txBody>
      </p:sp>
      <p:sp>
        <p:nvSpPr>
          <p:cNvPr id="6" name="Slide Number Placeholder 5">
            <a:extLst>
              <a:ext uri="{FF2B5EF4-FFF2-40B4-BE49-F238E27FC236}">
                <a16:creationId xmlns:a16="http://schemas.microsoft.com/office/drawing/2014/main" id="{C0F199DC-3378-4F2C-3B2C-148610804930}"/>
              </a:ext>
            </a:extLst>
          </p:cNvPr>
          <p:cNvSpPr>
            <a:spLocks noGrp="1"/>
          </p:cNvSpPr>
          <p:nvPr>
            <p:ph type="sldNum" sz="quarter" idx="12"/>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latin typeface="Arial" panose="020B0604020202020204" pitchFamily="34" charset="0"/>
                <a:cs typeface="Arial" panose="020B0604020202020204" pitchFamily="34" charset="0"/>
              </a:defRPr>
            </a:lvl1pPr>
          </a:lstStyle>
          <a:p>
            <a:pPr>
              <a:defRPr/>
            </a:pPr>
            <a:fld id="{1571B04A-4479-4EEB-BE14-80C599425708}" type="slidenum">
              <a:rPr lang="en-US" altLang="en-US"/>
              <a:pPr>
                <a:defRPr/>
              </a:pPr>
              <a:t>‹#›</a:t>
            </a:fld>
            <a:endParaRPr lang="en-US" altLang="en-US"/>
          </a:p>
        </p:txBody>
      </p:sp>
    </p:spTree>
    <p:extLst>
      <p:ext uri="{BB962C8B-B14F-4D97-AF65-F5344CB8AC3E}">
        <p14:creationId xmlns:p14="http://schemas.microsoft.com/office/powerpoint/2010/main" val="235784093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Aqua">
    <p:bg>
      <p:bgPr>
        <a:solidFill>
          <a:schemeClr val="accent1"/>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CD843A3A-0414-FFA7-1385-4285397F0D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6938" y="315913"/>
            <a:ext cx="75088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1886" y="285296"/>
            <a:ext cx="11408228" cy="1325563"/>
          </a:xfrm>
          <a:prstGeom prst="rect">
            <a:avLst/>
          </a:prstGeom>
        </p:spPr>
        <p:txBody>
          <a:bodyPr/>
          <a:lstStyle>
            <a:lvl1pPr>
              <a:defRPr>
                <a:solidFill>
                  <a:schemeClr val="bg2"/>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C205247F-7140-DE65-88F1-C0D22F10D509}"/>
              </a:ext>
            </a:extLst>
          </p:cNvPr>
          <p:cNvSpPr>
            <a:spLocks noGrp="1"/>
          </p:cNvSpPr>
          <p:nvPr>
            <p:ph type="dt" sz="half" idx="10"/>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bg2"/>
                </a:solidFill>
                <a:latin typeface="Arial"/>
                <a:cs typeface="Arial"/>
              </a:defRPr>
            </a:lvl1pPr>
          </a:lstStyle>
          <a:p>
            <a:pPr>
              <a:defRPr/>
            </a:pPr>
            <a:r>
              <a:rPr lang="en-US"/>
              <a:t>Date</a:t>
            </a:r>
          </a:p>
        </p:txBody>
      </p:sp>
      <p:sp>
        <p:nvSpPr>
          <p:cNvPr id="5" name="Footer Placeholder 4">
            <a:extLst>
              <a:ext uri="{FF2B5EF4-FFF2-40B4-BE49-F238E27FC236}">
                <a16:creationId xmlns:a16="http://schemas.microsoft.com/office/drawing/2014/main" id="{A75174D7-CA9F-B9B6-5DD9-14351AA5E868}"/>
              </a:ext>
            </a:extLst>
          </p:cNvPr>
          <p:cNvSpPr>
            <a:spLocks noGrp="1"/>
          </p:cNvSpPr>
          <p:nvPr>
            <p:ph type="ftr" sz="quarter" idx="11"/>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a:solidFill>
                  <a:schemeClr val="bg2"/>
                </a:solidFill>
                <a:latin typeface="Arial"/>
                <a:cs typeface="Arial"/>
              </a:defRPr>
            </a:lvl1pPr>
          </a:lstStyle>
          <a:p>
            <a:pPr>
              <a:defRPr/>
            </a:pPr>
            <a:endParaRPr lang="en-US"/>
          </a:p>
        </p:txBody>
      </p:sp>
      <p:sp>
        <p:nvSpPr>
          <p:cNvPr id="6" name="Slide Number Placeholder 5">
            <a:extLst>
              <a:ext uri="{FF2B5EF4-FFF2-40B4-BE49-F238E27FC236}">
                <a16:creationId xmlns:a16="http://schemas.microsoft.com/office/drawing/2014/main" id="{F04B5F78-CAC7-2D7C-6E05-8DA75B884941}"/>
              </a:ext>
            </a:extLst>
          </p:cNvPr>
          <p:cNvSpPr>
            <a:spLocks noGrp="1"/>
          </p:cNvSpPr>
          <p:nvPr>
            <p:ph type="sldNum" sz="quarter" idx="12"/>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chemeClr val="bg2"/>
                </a:solidFill>
                <a:latin typeface="Arial" panose="020B0604020202020204" pitchFamily="34" charset="0"/>
                <a:cs typeface="Arial" panose="020B0604020202020204" pitchFamily="34" charset="0"/>
              </a:defRPr>
            </a:lvl1pPr>
          </a:lstStyle>
          <a:p>
            <a:pPr>
              <a:defRPr/>
            </a:pPr>
            <a:fld id="{BE1E11FD-5F7F-4960-886A-2FF3E4000662}" type="slidenum">
              <a:rPr lang="en-US" altLang="en-US"/>
              <a:pPr>
                <a:defRPr/>
              </a:pPr>
              <a:t>‹#›</a:t>
            </a:fld>
            <a:endParaRPr lang="en-US" altLang="en-US"/>
          </a:p>
        </p:txBody>
      </p:sp>
    </p:spTree>
    <p:extLst>
      <p:ext uri="{BB962C8B-B14F-4D97-AF65-F5344CB8AC3E}">
        <p14:creationId xmlns:p14="http://schemas.microsoft.com/office/powerpoint/2010/main" val="317923308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Coral">
    <p:bg>
      <p:bgPr>
        <a:solidFill>
          <a:schemeClr val="accent2"/>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AE0A503D-45CF-74FC-4A2A-07679F51F1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6938" y="315913"/>
            <a:ext cx="75088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1886" y="285296"/>
            <a:ext cx="11408228" cy="1325563"/>
          </a:xfrm>
          <a:prstGeom prst="rect">
            <a:avLst/>
          </a:prstGeom>
        </p:spPr>
        <p:txBody>
          <a:bodyPr/>
          <a:lstStyle>
            <a:lvl1pPr>
              <a:defRPr>
                <a:solidFill>
                  <a:schemeClr val="bg2"/>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D0834AE-207E-CAF1-D5AD-CA95A5B13DFC}"/>
              </a:ext>
            </a:extLst>
          </p:cNvPr>
          <p:cNvSpPr>
            <a:spLocks noGrp="1"/>
          </p:cNvSpPr>
          <p:nvPr>
            <p:ph type="dt" sz="half" idx="10"/>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bg2"/>
                </a:solidFill>
                <a:latin typeface="Arial"/>
                <a:cs typeface="Arial"/>
              </a:defRPr>
            </a:lvl1pPr>
          </a:lstStyle>
          <a:p>
            <a:pPr>
              <a:defRPr/>
            </a:pPr>
            <a:r>
              <a:rPr lang="en-US"/>
              <a:t>Date</a:t>
            </a:r>
          </a:p>
        </p:txBody>
      </p:sp>
      <p:sp>
        <p:nvSpPr>
          <p:cNvPr id="5" name="Footer Placeholder 4">
            <a:extLst>
              <a:ext uri="{FF2B5EF4-FFF2-40B4-BE49-F238E27FC236}">
                <a16:creationId xmlns:a16="http://schemas.microsoft.com/office/drawing/2014/main" id="{88393FAA-6F49-7D42-AD89-0EB7902F51BE}"/>
              </a:ext>
            </a:extLst>
          </p:cNvPr>
          <p:cNvSpPr>
            <a:spLocks noGrp="1"/>
          </p:cNvSpPr>
          <p:nvPr>
            <p:ph type="ftr" sz="quarter" idx="11"/>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a:solidFill>
                  <a:schemeClr val="bg2"/>
                </a:solidFill>
                <a:latin typeface="Arial"/>
                <a:cs typeface="Arial"/>
              </a:defRPr>
            </a:lvl1pPr>
          </a:lstStyle>
          <a:p>
            <a:pPr>
              <a:defRPr/>
            </a:pPr>
            <a:endParaRPr lang="en-US"/>
          </a:p>
        </p:txBody>
      </p:sp>
      <p:sp>
        <p:nvSpPr>
          <p:cNvPr id="6" name="Slide Number Placeholder 5">
            <a:extLst>
              <a:ext uri="{FF2B5EF4-FFF2-40B4-BE49-F238E27FC236}">
                <a16:creationId xmlns:a16="http://schemas.microsoft.com/office/drawing/2014/main" id="{C5237A18-9197-6FB4-6A61-C01CCFD19433}"/>
              </a:ext>
            </a:extLst>
          </p:cNvPr>
          <p:cNvSpPr>
            <a:spLocks noGrp="1"/>
          </p:cNvSpPr>
          <p:nvPr>
            <p:ph type="sldNum" sz="quarter" idx="12"/>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chemeClr val="bg2"/>
                </a:solidFill>
                <a:latin typeface="Arial" panose="020B0604020202020204" pitchFamily="34" charset="0"/>
                <a:cs typeface="Arial" panose="020B0604020202020204" pitchFamily="34" charset="0"/>
              </a:defRPr>
            </a:lvl1pPr>
          </a:lstStyle>
          <a:p>
            <a:pPr>
              <a:defRPr/>
            </a:pPr>
            <a:fld id="{6FF4A0C8-D088-4B00-814F-3683BC856511}" type="slidenum">
              <a:rPr lang="en-US" altLang="en-US"/>
              <a:pPr>
                <a:defRPr/>
              </a:pPr>
              <a:t>‹#›</a:t>
            </a:fld>
            <a:endParaRPr lang="en-US" altLang="en-US"/>
          </a:p>
        </p:txBody>
      </p:sp>
    </p:spTree>
    <p:extLst>
      <p:ext uri="{BB962C8B-B14F-4D97-AF65-F5344CB8AC3E}">
        <p14:creationId xmlns:p14="http://schemas.microsoft.com/office/powerpoint/2010/main" val="1086455018"/>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Lime">
    <p:bg>
      <p:bgPr>
        <a:solidFill>
          <a:srgbClr val="C8D12E"/>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BBFC6F4B-FD38-4E1F-8EC0-F419F499F6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6938" y="315913"/>
            <a:ext cx="75088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1886" y="285296"/>
            <a:ext cx="11408228" cy="1325563"/>
          </a:xfrm>
          <a:prstGeom prst="rect">
            <a:avLst/>
          </a:prstGeom>
        </p:spPr>
        <p:txBody>
          <a:bodyPr/>
          <a:lstStyle>
            <a:lvl1pPr>
              <a:defRPr>
                <a:solidFill>
                  <a:schemeClr val="bg2"/>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920FBEEB-DCE1-53C6-0F42-8C3CD089B08F}"/>
              </a:ext>
            </a:extLst>
          </p:cNvPr>
          <p:cNvSpPr>
            <a:spLocks noGrp="1"/>
          </p:cNvSpPr>
          <p:nvPr>
            <p:ph type="dt" sz="half" idx="10"/>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bg2"/>
                </a:solidFill>
                <a:latin typeface="Arial"/>
                <a:cs typeface="Arial"/>
              </a:defRPr>
            </a:lvl1pPr>
          </a:lstStyle>
          <a:p>
            <a:pPr>
              <a:defRPr/>
            </a:pPr>
            <a:r>
              <a:rPr lang="en-US"/>
              <a:t>Date</a:t>
            </a:r>
          </a:p>
        </p:txBody>
      </p:sp>
      <p:sp>
        <p:nvSpPr>
          <p:cNvPr id="5" name="Footer Placeholder 4">
            <a:extLst>
              <a:ext uri="{FF2B5EF4-FFF2-40B4-BE49-F238E27FC236}">
                <a16:creationId xmlns:a16="http://schemas.microsoft.com/office/drawing/2014/main" id="{FA2EFA06-C181-856A-1FF7-CC4575CC239E}"/>
              </a:ext>
            </a:extLst>
          </p:cNvPr>
          <p:cNvSpPr>
            <a:spLocks noGrp="1"/>
          </p:cNvSpPr>
          <p:nvPr>
            <p:ph type="ftr" sz="quarter" idx="11"/>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a:solidFill>
                  <a:schemeClr val="bg2"/>
                </a:solidFill>
                <a:latin typeface="Arial"/>
                <a:cs typeface="Arial"/>
              </a:defRPr>
            </a:lvl1pPr>
          </a:lstStyle>
          <a:p>
            <a:pPr>
              <a:defRPr/>
            </a:pPr>
            <a:endParaRPr lang="en-US"/>
          </a:p>
        </p:txBody>
      </p:sp>
      <p:sp>
        <p:nvSpPr>
          <p:cNvPr id="6" name="Slide Number Placeholder 5">
            <a:extLst>
              <a:ext uri="{FF2B5EF4-FFF2-40B4-BE49-F238E27FC236}">
                <a16:creationId xmlns:a16="http://schemas.microsoft.com/office/drawing/2014/main" id="{F392E973-57B7-0E26-AD43-3FDDB17BED9F}"/>
              </a:ext>
            </a:extLst>
          </p:cNvPr>
          <p:cNvSpPr>
            <a:spLocks noGrp="1"/>
          </p:cNvSpPr>
          <p:nvPr>
            <p:ph type="sldNum" sz="quarter" idx="12"/>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chemeClr val="bg2"/>
                </a:solidFill>
                <a:latin typeface="Arial" panose="020B0604020202020204" pitchFamily="34" charset="0"/>
                <a:cs typeface="Arial" panose="020B0604020202020204" pitchFamily="34" charset="0"/>
              </a:defRPr>
            </a:lvl1pPr>
          </a:lstStyle>
          <a:p>
            <a:pPr>
              <a:defRPr/>
            </a:pPr>
            <a:fld id="{83F8F6BF-76BA-42BA-904D-E8A3BD6ADD37}" type="slidenum">
              <a:rPr lang="en-US" altLang="en-US"/>
              <a:pPr>
                <a:defRPr/>
              </a:pPr>
              <a:t>‹#›</a:t>
            </a:fld>
            <a:endParaRPr lang="en-US" altLang="en-US"/>
          </a:p>
        </p:txBody>
      </p:sp>
    </p:spTree>
    <p:extLst>
      <p:ext uri="{BB962C8B-B14F-4D97-AF65-F5344CB8AC3E}">
        <p14:creationId xmlns:p14="http://schemas.microsoft.com/office/powerpoint/2010/main" val="362514425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oral">
    <p:bg>
      <p:bgPr>
        <a:solidFill>
          <a:schemeClr val="accent2"/>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12B0D9D-F3C0-879B-2E3C-7875DF9CB9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606550"/>
            <a:ext cx="1976438"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sz="quarter" idx="10"/>
          </p:nvPr>
        </p:nvSpPr>
        <p:spPr>
          <a:xfrm>
            <a:off x="6273800" y="1606379"/>
            <a:ext cx="5357813" cy="2961692"/>
          </a:xfrm>
        </p:spPr>
        <p:txBody>
          <a:bodyPr>
            <a:normAutofit/>
          </a:bodyPr>
          <a:lstStyle>
            <a:lvl1pPr>
              <a:defRPr sz="6000" baseline="0">
                <a:solidFill>
                  <a:schemeClr val="bg2"/>
                </a:solidFill>
                <a:latin typeface="+mj-lt"/>
              </a:defRPr>
            </a:lvl1pPr>
          </a:lstStyle>
          <a:p>
            <a:pPr lvl="0"/>
            <a:r>
              <a:rPr lang="en-US"/>
              <a:t>Edit Master text styles</a:t>
            </a:r>
          </a:p>
        </p:txBody>
      </p:sp>
      <p:sp>
        <p:nvSpPr>
          <p:cNvPr id="11" name="Text Placeholder 6"/>
          <p:cNvSpPr>
            <a:spLocks noGrp="1"/>
          </p:cNvSpPr>
          <p:nvPr>
            <p:ph type="body" sz="quarter" idx="11"/>
          </p:nvPr>
        </p:nvSpPr>
        <p:spPr>
          <a:xfrm>
            <a:off x="6273800" y="5242748"/>
            <a:ext cx="5357813" cy="429505"/>
          </a:xfrm>
        </p:spPr>
        <p:txBody>
          <a:bodyPr>
            <a:normAutofit/>
          </a:bodyPr>
          <a:lstStyle>
            <a:lvl1pPr>
              <a:lnSpc>
                <a:spcPct val="100000"/>
              </a:lnSpc>
              <a:spcBef>
                <a:spcPts val="0"/>
              </a:spcBef>
              <a:spcAft>
                <a:spcPts val="0"/>
              </a:spcAft>
              <a:defRPr sz="2000" baseline="0">
                <a:solidFill>
                  <a:schemeClr val="bg2"/>
                </a:solidFill>
              </a:defRPr>
            </a:lvl1pPr>
          </a:lstStyle>
          <a:p>
            <a:pPr lvl="0"/>
            <a:r>
              <a:rPr lang="en-US"/>
              <a:t>Edit Master text styles</a:t>
            </a:r>
          </a:p>
        </p:txBody>
      </p:sp>
      <p:sp>
        <p:nvSpPr>
          <p:cNvPr id="12" name="Text Placeholder 6"/>
          <p:cNvSpPr>
            <a:spLocks noGrp="1"/>
          </p:cNvSpPr>
          <p:nvPr>
            <p:ph type="body" sz="quarter" idx="12"/>
          </p:nvPr>
        </p:nvSpPr>
        <p:spPr>
          <a:xfrm>
            <a:off x="6273800" y="5784112"/>
            <a:ext cx="5357813" cy="429505"/>
          </a:xfrm>
        </p:spPr>
        <p:txBody>
          <a:bodyPr>
            <a:normAutofit/>
          </a:bodyPr>
          <a:lstStyle>
            <a:lvl1pPr>
              <a:lnSpc>
                <a:spcPct val="100000"/>
              </a:lnSpc>
              <a:spcBef>
                <a:spcPts val="0"/>
              </a:spcBef>
              <a:spcAft>
                <a:spcPts val="0"/>
              </a:spcAft>
              <a:defRPr sz="2000" baseline="0">
                <a:solidFill>
                  <a:schemeClr val="bg2"/>
                </a:solidFill>
              </a:defRPr>
            </a:lvl1pPr>
          </a:lstStyle>
          <a:p>
            <a:pPr lvl="0"/>
            <a:r>
              <a:rPr lang="en-US"/>
              <a:t>Edit Master text styles</a:t>
            </a:r>
          </a:p>
        </p:txBody>
      </p:sp>
    </p:spTree>
    <p:extLst>
      <p:ext uri="{BB962C8B-B14F-4D97-AF65-F5344CB8AC3E}">
        <p14:creationId xmlns:p14="http://schemas.microsoft.com/office/powerpoint/2010/main" val="279613578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Orange">
    <p:bg>
      <p:bgPr>
        <a:solidFill>
          <a:srgbClr val="FF6B40"/>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02CB86FE-6DE2-2A36-484C-427B6A7FDC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6938" y="315913"/>
            <a:ext cx="75088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1886" y="285296"/>
            <a:ext cx="11408228" cy="1325563"/>
          </a:xfrm>
          <a:prstGeom prst="rect">
            <a:avLst/>
          </a:prstGeom>
        </p:spPr>
        <p:txBody>
          <a:bodyPr/>
          <a:lstStyle>
            <a:lvl1pPr>
              <a:defRPr>
                <a:solidFill>
                  <a:schemeClr val="bg2"/>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8622B6EF-A8D9-808D-CE34-1FEA1C1E9A91}"/>
              </a:ext>
            </a:extLst>
          </p:cNvPr>
          <p:cNvSpPr>
            <a:spLocks noGrp="1"/>
          </p:cNvSpPr>
          <p:nvPr>
            <p:ph type="dt" sz="half" idx="10"/>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bg2"/>
                </a:solidFill>
                <a:latin typeface="Arial"/>
                <a:cs typeface="Arial"/>
              </a:defRPr>
            </a:lvl1pPr>
          </a:lstStyle>
          <a:p>
            <a:pPr>
              <a:defRPr/>
            </a:pPr>
            <a:r>
              <a:rPr lang="en-US"/>
              <a:t>Date</a:t>
            </a:r>
          </a:p>
        </p:txBody>
      </p:sp>
      <p:sp>
        <p:nvSpPr>
          <p:cNvPr id="5" name="Footer Placeholder 4">
            <a:extLst>
              <a:ext uri="{FF2B5EF4-FFF2-40B4-BE49-F238E27FC236}">
                <a16:creationId xmlns:a16="http://schemas.microsoft.com/office/drawing/2014/main" id="{6B285DDF-E80B-F7F1-E63C-CC9988A1C879}"/>
              </a:ext>
            </a:extLst>
          </p:cNvPr>
          <p:cNvSpPr>
            <a:spLocks noGrp="1"/>
          </p:cNvSpPr>
          <p:nvPr>
            <p:ph type="ftr" sz="quarter" idx="11"/>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a:solidFill>
                  <a:schemeClr val="bg2"/>
                </a:solidFill>
                <a:latin typeface="Arial"/>
                <a:cs typeface="Arial"/>
              </a:defRPr>
            </a:lvl1pPr>
          </a:lstStyle>
          <a:p>
            <a:pPr>
              <a:defRPr/>
            </a:pPr>
            <a:endParaRPr lang="en-US"/>
          </a:p>
        </p:txBody>
      </p:sp>
      <p:sp>
        <p:nvSpPr>
          <p:cNvPr id="6" name="Slide Number Placeholder 5">
            <a:extLst>
              <a:ext uri="{FF2B5EF4-FFF2-40B4-BE49-F238E27FC236}">
                <a16:creationId xmlns:a16="http://schemas.microsoft.com/office/drawing/2014/main" id="{E37193CD-0A50-2040-CCD9-C171B6DE2E38}"/>
              </a:ext>
            </a:extLst>
          </p:cNvPr>
          <p:cNvSpPr>
            <a:spLocks noGrp="1"/>
          </p:cNvSpPr>
          <p:nvPr>
            <p:ph type="sldNum" sz="quarter" idx="12"/>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chemeClr val="bg2"/>
                </a:solidFill>
                <a:latin typeface="Arial" panose="020B0604020202020204" pitchFamily="34" charset="0"/>
                <a:cs typeface="Arial" panose="020B0604020202020204" pitchFamily="34" charset="0"/>
              </a:defRPr>
            </a:lvl1pPr>
          </a:lstStyle>
          <a:p>
            <a:pPr>
              <a:defRPr/>
            </a:pPr>
            <a:fld id="{CF79B966-214F-43F1-BDA1-F862FF8181E1}" type="slidenum">
              <a:rPr lang="en-US" altLang="en-US"/>
              <a:pPr>
                <a:defRPr/>
              </a:pPr>
              <a:t>‹#›</a:t>
            </a:fld>
            <a:endParaRPr lang="en-US" altLang="en-US"/>
          </a:p>
        </p:txBody>
      </p:sp>
    </p:spTree>
    <p:extLst>
      <p:ext uri="{BB962C8B-B14F-4D97-AF65-F5344CB8AC3E}">
        <p14:creationId xmlns:p14="http://schemas.microsoft.com/office/powerpoint/2010/main" val="794622405"/>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cream">
    <p:bg>
      <p:bgPr>
        <a:solidFill>
          <a:schemeClr val="bg1"/>
        </a:solidFill>
        <a:effectLst/>
      </p:bgPr>
    </p:bg>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11EB0A07-3B59-1BD6-77B3-400D078C3933}"/>
              </a:ext>
            </a:extLst>
          </p:cNvPr>
          <p:cNvSpPr>
            <a:spLocks noGrp="1"/>
          </p:cNvSpPr>
          <p:nvPr>
            <p:ph type="sldNum" sz="quarter" idx="10"/>
          </p:nvPr>
        </p:nvSpPr>
        <p:spPr>
          <a:xfrm>
            <a:off x="11577638" y="6448425"/>
            <a:ext cx="4460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chemeClr val="bg1"/>
                </a:solidFill>
              </a:defRPr>
            </a:lvl1pPr>
          </a:lstStyle>
          <a:p>
            <a:pPr>
              <a:defRPr/>
            </a:pPr>
            <a:fld id="{429A9928-BEA5-4718-A8F0-DD76198ABB44}" type="slidenum">
              <a:rPr lang="en-GB" altLang="en-US"/>
              <a:pPr>
                <a:defRPr/>
              </a:pPr>
              <a:t>‹#›</a:t>
            </a:fld>
            <a:endParaRPr lang="en-GB" altLang="en-US"/>
          </a:p>
        </p:txBody>
      </p:sp>
    </p:spTree>
    <p:extLst>
      <p:ext uri="{BB962C8B-B14F-4D97-AF65-F5344CB8AC3E}">
        <p14:creationId xmlns:p14="http://schemas.microsoft.com/office/powerpoint/2010/main" val="267315158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qua">
    <p:bg>
      <p:bgPr>
        <a:solidFill>
          <a:schemeClr val="accent1"/>
        </a:solidFill>
        <a:effectLst/>
      </p:bgPr>
    </p:bg>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17DBE998-041D-5A8C-8D6E-887C604110AD}"/>
              </a:ext>
            </a:extLst>
          </p:cNvPr>
          <p:cNvSpPr>
            <a:spLocks noGrp="1"/>
          </p:cNvSpPr>
          <p:nvPr>
            <p:ph type="sldNum" sz="quarter" idx="10"/>
          </p:nvPr>
        </p:nvSpPr>
        <p:spPr>
          <a:xfrm>
            <a:off x="11577638" y="6448425"/>
            <a:ext cx="4460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chemeClr val="bg1"/>
                </a:solidFill>
              </a:defRPr>
            </a:lvl1pPr>
          </a:lstStyle>
          <a:p>
            <a:pPr>
              <a:defRPr/>
            </a:pPr>
            <a:fld id="{391D6E65-F042-4231-8996-DE5C442B5093}" type="slidenum">
              <a:rPr lang="en-GB" altLang="en-US"/>
              <a:pPr>
                <a:defRPr/>
              </a:pPr>
              <a:t>‹#›</a:t>
            </a:fld>
            <a:endParaRPr lang="en-GB" altLang="en-US"/>
          </a:p>
        </p:txBody>
      </p:sp>
    </p:spTree>
    <p:extLst>
      <p:ext uri="{BB962C8B-B14F-4D97-AF65-F5344CB8AC3E}">
        <p14:creationId xmlns:p14="http://schemas.microsoft.com/office/powerpoint/2010/main" val="926605917"/>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Coral">
    <p:bg>
      <p:bgPr>
        <a:solidFill>
          <a:schemeClr val="accent2"/>
        </a:solidFill>
        <a:effectLst/>
      </p:bgPr>
    </p:bg>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03F0592B-0041-917B-5D00-2D96B3A57814}"/>
              </a:ext>
            </a:extLst>
          </p:cNvPr>
          <p:cNvSpPr>
            <a:spLocks noGrp="1"/>
          </p:cNvSpPr>
          <p:nvPr>
            <p:ph type="sldNum" sz="quarter" idx="10"/>
          </p:nvPr>
        </p:nvSpPr>
        <p:spPr>
          <a:xfrm>
            <a:off x="11577638" y="6448425"/>
            <a:ext cx="4460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chemeClr val="bg1"/>
                </a:solidFill>
              </a:defRPr>
            </a:lvl1pPr>
          </a:lstStyle>
          <a:p>
            <a:pPr>
              <a:defRPr/>
            </a:pPr>
            <a:fld id="{5928F26D-1007-459F-8293-42C315AE0F39}" type="slidenum">
              <a:rPr lang="en-GB" altLang="en-US"/>
              <a:pPr>
                <a:defRPr/>
              </a:pPr>
              <a:t>‹#›</a:t>
            </a:fld>
            <a:endParaRPr lang="en-GB" altLang="en-US"/>
          </a:p>
        </p:txBody>
      </p:sp>
    </p:spTree>
    <p:extLst>
      <p:ext uri="{BB962C8B-B14F-4D97-AF65-F5344CB8AC3E}">
        <p14:creationId xmlns:p14="http://schemas.microsoft.com/office/powerpoint/2010/main" val="2602156440"/>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Lime">
    <p:bg>
      <p:bgPr>
        <a:solidFill>
          <a:srgbClr val="C8D12E"/>
        </a:solidFill>
        <a:effectLst/>
      </p:bgPr>
    </p:bg>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DFAD3F78-61F8-2A44-58F0-C99D3C578B36}"/>
              </a:ext>
            </a:extLst>
          </p:cNvPr>
          <p:cNvSpPr>
            <a:spLocks noGrp="1"/>
          </p:cNvSpPr>
          <p:nvPr>
            <p:ph type="sldNum" sz="quarter" idx="10"/>
          </p:nvPr>
        </p:nvSpPr>
        <p:spPr>
          <a:xfrm>
            <a:off x="11577638" y="6448425"/>
            <a:ext cx="4460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chemeClr val="bg1"/>
                </a:solidFill>
              </a:defRPr>
            </a:lvl1pPr>
          </a:lstStyle>
          <a:p>
            <a:pPr>
              <a:defRPr/>
            </a:pPr>
            <a:fld id="{45EB883D-75C5-4A13-98F2-7EAF3D16366F}" type="slidenum">
              <a:rPr lang="en-GB" altLang="en-US"/>
              <a:pPr>
                <a:defRPr/>
              </a:pPr>
              <a:t>‹#›</a:t>
            </a:fld>
            <a:endParaRPr lang="en-GB" altLang="en-US"/>
          </a:p>
        </p:txBody>
      </p:sp>
    </p:spTree>
    <p:extLst>
      <p:ext uri="{BB962C8B-B14F-4D97-AF65-F5344CB8AC3E}">
        <p14:creationId xmlns:p14="http://schemas.microsoft.com/office/powerpoint/2010/main" val="297882858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Orange">
    <p:bg>
      <p:bgPr>
        <a:solidFill>
          <a:srgbClr val="FF6B40"/>
        </a:solidFill>
        <a:effectLst/>
      </p:bgPr>
    </p:bg>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C5EBC286-44D9-6B4B-B935-D52CA3598340}"/>
              </a:ext>
            </a:extLst>
          </p:cNvPr>
          <p:cNvSpPr>
            <a:spLocks noGrp="1"/>
          </p:cNvSpPr>
          <p:nvPr>
            <p:ph type="sldNum" sz="quarter" idx="10"/>
          </p:nvPr>
        </p:nvSpPr>
        <p:spPr>
          <a:xfrm>
            <a:off x="11577638" y="6448425"/>
            <a:ext cx="4460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chemeClr val="bg1"/>
                </a:solidFill>
              </a:defRPr>
            </a:lvl1pPr>
          </a:lstStyle>
          <a:p>
            <a:pPr>
              <a:defRPr/>
            </a:pPr>
            <a:fld id="{4A557EE1-1731-48E0-B0C5-5C5C0FA4C621}" type="slidenum">
              <a:rPr lang="en-GB" altLang="en-US"/>
              <a:pPr>
                <a:defRPr/>
              </a:pPr>
              <a:t>‹#›</a:t>
            </a:fld>
            <a:endParaRPr lang="en-GB" altLang="en-US"/>
          </a:p>
        </p:txBody>
      </p:sp>
    </p:spTree>
    <p:extLst>
      <p:ext uri="{BB962C8B-B14F-4D97-AF65-F5344CB8AC3E}">
        <p14:creationId xmlns:p14="http://schemas.microsoft.com/office/powerpoint/2010/main" val="1420319712"/>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Quote Cream">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DE1570F-E58E-11EB-11A8-0F6F7B4E493C}"/>
              </a:ext>
            </a:extLst>
          </p:cNvPr>
          <p:cNvGrpSpPr/>
          <p:nvPr/>
        </p:nvGrpSpPr>
        <p:grpSpPr>
          <a:xfrm>
            <a:off x="396028" y="777233"/>
            <a:ext cx="1019300" cy="835561"/>
            <a:chOff x="396028" y="668600"/>
            <a:chExt cx="1019300" cy="835561"/>
          </a:xfrm>
          <a:solidFill>
            <a:schemeClr val="accent1">
              <a:lumMod val="75000"/>
            </a:schemeClr>
          </a:solidFill>
        </p:grpSpPr>
        <p:grpSp>
          <p:nvGrpSpPr>
            <p:cNvPr id="5" name="Group 4">
              <a:extLst>
                <a:ext uri="{FF2B5EF4-FFF2-40B4-BE49-F238E27FC236}">
                  <a16:creationId xmlns:a16="http://schemas.microsoft.com/office/drawing/2014/main" id="{054C0E73-EDE4-DA5B-582B-3B1801691E5B}"/>
                </a:ext>
              </a:extLst>
            </p:cNvPr>
            <p:cNvGrpSpPr/>
            <p:nvPr/>
          </p:nvGrpSpPr>
          <p:grpSpPr>
            <a:xfrm>
              <a:off x="396028" y="668601"/>
              <a:ext cx="472824" cy="835560"/>
              <a:chOff x="9626597" y="3394934"/>
              <a:chExt cx="2908302" cy="5139466"/>
            </a:xfrm>
            <a:grpFill/>
          </p:grpSpPr>
          <p:sp>
            <p:nvSpPr>
              <p:cNvPr id="9" name="Rectangle 8">
                <a:extLst>
                  <a:ext uri="{FF2B5EF4-FFF2-40B4-BE49-F238E27FC236}">
                    <a16:creationId xmlns:a16="http://schemas.microsoft.com/office/drawing/2014/main" id="{08FA8450-C02F-6A8C-7BD1-ECA4C068F7FF}"/>
                  </a:ext>
                </a:extLst>
              </p:cNvPr>
              <p:cNvSpPr/>
              <p:nvPr/>
            </p:nvSpPr>
            <p:spPr>
              <a:xfrm flipH="1">
                <a:off x="9626597" y="3394934"/>
                <a:ext cx="2908301" cy="34427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accent1">
                      <a:lumMod val="75000"/>
                    </a:schemeClr>
                  </a:solidFill>
                </a:endParaRPr>
              </a:p>
            </p:txBody>
          </p:sp>
          <p:sp>
            <p:nvSpPr>
              <p:cNvPr id="10" name="Right Triangle 9">
                <a:extLst>
                  <a:ext uri="{FF2B5EF4-FFF2-40B4-BE49-F238E27FC236}">
                    <a16:creationId xmlns:a16="http://schemas.microsoft.com/office/drawing/2014/main" id="{0EE5CC0B-8B2F-F0B0-FACD-665EA3AE37AE}"/>
                  </a:ext>
                </a:extLst>
              </p:cNvPr>
              <p:cNvSpPr/>
              <p:nvPr/>
            </p:nvSpPr>
            <p:spPr>
              <a:xfrm flipV="1">
                <a:off x="9626598" y="6837645"/>
                <a:ext cx="2908301" cy="169675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accent1">
                      <a:lumMod val="75000"/>
                    </a:schemeClr>
                  </a:solidFill>
                </a:endParaRPr>
              </a:p>
            </p:txBody>
          </p:sp>
        </p:grpSp>
        <p:grpSp>
          <p:nvGrpSpPr>
            <p:cNvPr id="6" name="Group 5">
              <a:extLst>
                <a:ext uri="{FF2B5EF4-FFF2-40B4-BE49-F238E27FC236}">
                  <a16:creationId xmlns:a16="http://schemas.microsoft.com/office/drawing/2014/main" id="{786F5D50-C57D-681E-DC60-679924872E0E}"/>
                </a:ext>
              </a:extLst>
            </p:cNvPr>
            <p:cNvGrpSpPr/>
            <p:nvPr/>
          </p:nvGrpSpPr>
          <p:grpSpPr>
            <a:xfrm>
              <a:off x="942504" y="668600"/>
              <a:ext cx="472824" cy="555708"/>
              <a:chOff x="9626597" y="3394928"/>
              <a:chExt cx="2908302" cy="3418118"/>
            </a:xfrm>
            <a:grpFill/>
          </p:grpSpPr>
          <p:sp>
            <p:nvSpPr>
              <p:cNvPr id="7" name="Rectangle 6">
                <a:extLst>
                  <a:ext uri="{FF2B5EF4-FFF2-40B4-BE49-F238E27FC236}">
                    <a16:creationId xmlns:a16="http://schemas.microsoft.com/office/drawing/2014/main" id="{C14BB70C-5B30-CC2F-A813-DC02EAE1208F}"/>
                  </a:ext>
                </a:extLst>
              </p:cNvPr>
              <p:cNvSpPr/>
              <p:nvPr/>
            </p:nvSpPr>
            <p:spPr>
              <a:xfrm flipH="1">
                <a:off x="9626597" y="3394928"/>
                <a:ext cx="2908302" cy="17213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accent1">
                      <a:lumMod val="75000"/>
                    </a:schemeClr>
                  </a:solidFill>
                </a:endParaRPr>
              </a:p>
            </p:txBody>
          </p:sp>
          <p:sp>
            <p:nvSpPr>
              <p:cNvPr id="8" name="Right Triangle 7">
                <a:extLst>
                  <a:ext uri="{FF2B5EF4-FFF2-40B4-BE49-F238E27FC236}">
                    <a16:creationId xmlns:a16="http://schemas.microsoft.com/office/drawing/2014/main" id="{7C92B60D-06D6-FC94-DA26-EC3FB0185724}"/>
                  </a:ext>
                </a:extLst>
              </p:cNvPr>
              <p:cNvSpPr/>
              <p:nvPr/>
            </p:nvSpPr>
            <p:spPr>
              <a:xfrm flipV="1">
                <a:off x="9626597" y="5116289"/>
                <a:ext cx="2908302" cy="16967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accent1">
                      <a:lumMod val="75000"/>
                    </a:schemeClr>
                  </a:solidFill>
                </a:endParaRPr>
              </a:p>
            </p:txBody>
          </p:sp>
        </p:grpSp>
      </p:grpSp>
      <p:grpSp>
        <p:nvGrpSpPr>
          <p:cNvPr id="11" name="Group 10">
            <a:extLst>
              <a:ext uri="{FF2B5EF4-FFF2-40B4-BE49-F238E27FC236}">
                <a16:creationId xmlns:a16="http://schemas.microsoft.com/office/drawing/2014/main" id="{B737963F-CBCF-0754-8060-45719FB2705A}"/>
              </a:ext>
            </a:extLst>
          </p:cNvPr>
          <p:cNvGrpSpPr/>
          <p:nvPr/>
        </p:nvGrpSpPr>
        <p:grpSpPr>
          <a:xfrm flipH="1" flipV="1">
            <a:off x="10780814" y="5245206"/>
            <a:ext cx="1019300" cy="835561"/>
            <a:chOff x="396028" y="668600"/>
            <a:chExt cx="1019300" cy="835561"/>
          </a:xfrm>
          <a:solidFill>
            <a:schemeClr val="accent1">
              <a:lumMod val="75000"/>
            </a:schemeClr>
          </a:solidFill>
        </p:grpSpPr>
        <p:grpSp>
          <p:nvGrpSpPr>
            <p:cNvPr id="12" name="Group 11">
              <a:extLst>
                <a:ext uri="{FF2B5EF4-FFF2-40B4-BE49-F238E27FC236}">
                  <a16:creationId xmlns:a16="http://schemas.microsoft.com/office/drawing/2014/main" id="{A00EEBC3-34E5-AD02-D45F-5DA5BF5D6F7D}"/>
                </a:ext>
              </a:extLst>
            </p:cNvPr>
            <p:cNvGrpSpPr/>
            <p:nvPr/>
          </p:nvGrpSpPr>
          <p:grpSpPr>
            <a:xfrm>
              <a:off x="396028" y="668601"/>
              <a:ext cx="472824" cy="835560"/>
              <a:chOff x="9626597" y="3394934"/>
              <a:chExt cx="2908302" cy="5139466"/>
            </a:xfrm>
            <a:grpFill/>
          </p:grpSpPr>
          <p:sp>
            <p:nvSpPr>
              <p:cNvPr id="16" name="Rectangle 15">
                <a:extLst>
                  <a:ext uri="{FF2B5EF4-FFF2-40B4-BE49-F238E27FC236}">
                    <a16:creationId xmlns:a16="http://schemas.microsoft.com/office/drawing/2014/main" id="{C7099977-67E6-7859-819C-C55C9324BDD4}"/>
                  </a:ext>
                </a:extLst>
              </p:cNvPr>
              <p:cNvSpPr/>
              <p:nvPr/>
            </p:nvSpPr>
            <p:spPr>
              <a:xfrm flipH="1">
                <a:off x="9626597" y="3394934"/>
                <a:ext cx="2908301" cy="34427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accent1">
                      <a:lumMod val="75000"/>
                    </a:schemeClr>
                  </a:solidFill>
                </a:endParaRPr>
              </a:p>
            </p:txBody>
          </p:sp>
          <p:sp>
            <p:nvSpPr>
              <p:cNvPr id="17" name="Right Triangle 16">
                <a:extLst>
                  <a:ext uri="{FF2B5EF4-FFF2-40B4-BE49-F238E27FC236}">
                    <a16:creationId xmlns:a16="http://schemas.microsoft.com/office/drawing/2014/main" id="{135CD820-111D-FF7C-1D14-E1982DA396EE}"/>
                  </a:ext>
                </a:extLst>
              </p:cNvPr>
              <p:cNvSpPr/>
              <p:nvPr/>
            </p:nvSpPr>
            <p:spPr>
              <a:xfrm flipV="1">
                <a:off x="9626598" y="6837645"/>
                <a:ext cx="2908301" cy="169675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accent1">
                      <a:lumMod val="75000"/>
                    </a:schemeClr>
                  </a:solidFill>
                </a:endParaRPr>
              </a:p>
            </p:txBody>
          </p:sp>
        </p:grpSp>
        <p:grpSp>
          <p:nvGrpSpPr>
            <p:cNvPr id="13" name="Group 12">
              <a:extLst>
                <a:ext uri="{FF2B5EF4-FFF2-40B4-BE49-F238E27FC236}">
                  <a16:creationId xmlns:a16="http://schemas.microsoft.com/office/drawing/2014/main" id="{4FD523D3-96E1-F732-742D-2EAEA57C217F}"/>
                </a:ext>
              </a:extLst>
            </p:cNvPr>
            <p:cNvGrpSpPr/>
            <p:nvPr/>
          </p:nvGrpSpPr>
          <p:grpSpPr>
            <a:xfrm>
              <a:off x="942504" y="668600"/>
              <a:ext cx="472824" cy="555708"/>
              <a:chOff x="9626597" y="3394928"/>
              <a:chExt cx="2908302" cy="3418118"/>
            </a:xfrm>
            <a:grpFill/>
          </p:grpSpPr>
          <p:sp>
            <p:nvSpPr>
              <p:cNvPr id="14" name="Rectangle 13">
                <a:extLst>
                  <a:ext uri="{FF2B5EF4-FFF2-40B4-BE49-F238E27FC236}">
                    <a16:creationId xmlns:a16="http://schemas.microsoft.com/office/drawing/2014/main" id="{DF85F1AD-5DFD-0B58-5BC4-DB5F4352C246}"/>
                  </a:ext>
                </a:extLst>
              </p:cNvPr>
              <p:cNvSpPr/>
              <p:nvPr/>
            </p:nvSpPr>
            <p:spPr>
              <a:xfrm flipH="1">
                <a:off x="9626597" y="3394928"/>
                <a:ext cx="2908302" cy="17213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accent1">
                      <a:lumMod val="75000"/>
                    </a:schemeClr>
                  </a:solidFill>
                </a:endParaRPr>
              </a:p>
            </p:txBody>
          </p:sp>
          <p:sp>
            <p:nvSpPr>
              <p:cNvPr id="15" name="Right Triangle 14">
                <a:extLst>
                  <a:ext uri="{FF2B5EF4-FFF2-40B4-BE49-F238E27FC236}">
                    <a16:creationId xmlns:a16="http://schemas.microsoft.com/office/drawing/2014/main" id="{402C14E9-0524-41A6-08B3-5BCACA17059C}"/>
                  </a:ext>
                </a:extLst>
              </p:cNvPr>
              <p:cNvSpPr/>
              <p:nvPr/>
            </p:nvSpPr>
            <p:spPr>
              <a:xfrm flipV="1">
                <a:off x="9626597" y="5116289"/>
                <a:ext cx="2908302" cy="16967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accent1">
                      <a:lumMod val="75000"/>
                    </a:schemeClr>
                  </a:solidFill>
                </a:endParaRPr>
              </a:p>
            </p:txBody>
          </p:sp>
        </p:grpSp>
      </p:grpSp>
      <p:sp>
        <p:nvSpPr>
          <p:cNvPr id="2" name="Title 1"/>
          <p:cNvSpPr>
            <a:spLocks noGrp="1"/>
          </p:cNvSpPr>
          <p:nvPr>
            <p:ph type="title"/>
          </p:nvPr>
        </p:nvSpPr>
        <p:spPr>
          <a:xfrm>
            <a:off x="1632858" y="777233"/>
            <a:ext cx="8948056" cy="4284961"/>
          </a:xfrm>
          <a:prstGeom prst="rect">
            <a:avLst/>
          </a:prstGeom>
        </p:spPr>
        <p:txBody>
          <a:bodyPr anchor="t">
            <a:noAutofit/>
          </a:bodyPr>
          <a:lstStyle>
            <a:lvl1pPr>
              <a:lnSpc>
                <a:spcPct val="80000"/>
              </a:lnSpc>
              <a:defRPr sz="5600" baseline="0">
                <a:solidFill>
                  <a:schemeClr val="tx1"/>
                </a:solidFill>
                <a:latin typeface="+mn-lt"/>
              </a:defRPr>
            </a:lvl1pPr>
          </a:lstStyle>
          <a:p>
            <a:r>
              <a:rPr lang="en-US"/>
              <a:t>Click to edit Master title style</a:t>
            </a:r>
            <a:endParaRPr lang="en-GB"/>
          </a:p>
        </p:txBody>
      </p:sp>
      <p:sp>
        <p:nvSpPr>
          <p:cNvPr id="3" name="Text Placeholder 2"/>
          <p:cNvSpPr>
            <a:spLocks noGrp="1"/>
          </p:cNvSpPr>
          <p:nvPr>
            <p:ph type="body" idx="1"/>
          </p:nvPr>
        </p:nvSpPr>
        <p:spPr>
          <a:xfrm>
            <a:off x="1632858" y="5169600"/>
            <a:ext cx="8948056" cy="1051566"/>
          </a:xfrm>
        </p:spPr>
        <p:txBody>
          <a:bodyPr anchor="b">
            <a:normAutofit/>
          </a:bodyPr>
          <a:lstStyle>
            <a:lvl1pPr marL="0" indent="0" algn="r">
              <a:buNone/>
              <a:defRPr sz="360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8" name="Slide Number Placeholder 7">
            <a:extLst>
              <a:ext uri="{FF2B5EF4-FFF2-40B4-BE49-F238E27FC236}">
                <a16:creationId xmlns:a16="http://schemas.microsoft.com/office/drawing/2014/main" id="{6539478D-B866-3D0E-8E8B-73F56D376FC8}"/>
              </a:ext>
            </a:extLst>
          </p:cNvPr>
          <p:cNvSpPr>
            <a:spLocks noGrp="1"/>
          </p:cNvSpPr>
          <p:nvPr>
            <p:ph type="sldNum" sz="quarter" idx="10"/>
          </p:nvPr>
        </p:nvSpPr>
        <p:spPr>
          <a:xfrm>
            <a:off x="11577638" y="6448425"/>
            <a:ext cx="4460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chemeClr val="bg1"/>
                </a:solidFill>
              </a:defRPr>
            </a:lvl1pPr>
          </a:lstStyle>
          <a:p>
            <a:pPr>
              <a:defRPr/>
            </a:pPr>
            <a:fld id="{5BE0CDDA-EB4A-4E80-B84E-88312040395B}" type="slidenum">
              <a:rPr lang="en-GB" altLang="en-US"/>
              <a:pPr>
                <a:defRPr/>
              </a:pPr>
              <a:t>‹#›</a:t>
            </a:fld>
            <a:endParaRPr lang="en-GB" altLang="en-US"/>
          </a:p>
        </p:txBody>
      </p:sp>
    </p:spTree>
    <p:extLst>
      <p:ext uri="{BB962C8B-B14F-4D97-AF65-F5344CB8AC3E}">
        <p14:creationId xmlns:p14="http://schemas.microsoft.com/office/powerpoint/2010/main" val="2952055712"/>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Quote Aqua">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78CBE73-4B32-C444-0B8F-B1B3A2D22A56}"/>
              </a:ext>
            </a:extLst>
          </p:cNvPr>
          <p:cNvGrpSpPr/>
          <p:nvPr/>
        </p:nvGrpSpPr>
        <p:grpSpPr>
          <a:xfrm>
            <a:off x="396028" y="777233"/>
            <a:ext cx="1019300" cy="835561"/>
            <a:chOff x="396028" y="668600"/>
            <a:chExt cx="1019300" cy="835561"/>
          </a:xfrm>
          <a:solidFill>
            <a:schemeClr val="accent1">
              <a:lumMod val="40000"/>
              <a:lumOff val="60000"/>
            </a:schemeClr>
          </a:solidFill>
        </p:grpSpPr>
        <p:grpSp>
          <p:nvGrpSpPr>
            <p:cNvPr id="5" name="Group 4">
              <a:extLst>
                <a:ext uri="{FF2B5EF4-FFF2-40B4-BE49-F238E27FC236}">
                  <a16:creationId xmlns:a16="http://schemas.microsoft.com/office/drawing/2014/main" id="{961ACD34-4418-00C7-1EBE-35DD9560662B}"/>
                </a:ext>
              </a:extLst>
            </p:cNvPr>
            <p:cNvGrpSpPr/>
            <p:nvPr/>
          </p:nvGrpSpPr>
          <p:grpSpPr>
            <a:xfrm>
              <a:off x="396028" y="668601"/>
              <a:ext cx="472824" cy="835560"/>
              <a:chOff x="9626597" y="3394934"/>
              <a:chExt cx="2908302" cy="5139466"/>
            </a:xfrm>
            <a:grpFill/>
          </p:grpSpPr>
          <p:sp>
            <p:nvSpPr>
              <p:cNvPr id="9" name="Rectangle 8">
                <a:extLst>
                  <a:ext uri="{FF2B5EF4-FFF2-40B4-BE49-F238E27FC236}">
                    <a16:creationId xmlns:a16="http://schemas.microsoft.com/office/drawing/2014/main" id="{0523A26C-CE3F-63B4-3210-93A8052B5DC0}"/>
                  </a:ext>
                </a:extLst>
              </p:cNvPr>
              <p:cNvSpPr/>
              <p:nvPr/>
            </p:nvSpPr>
            <p:spPr>
              <a:xfrm flipH="1">
                <a:off x="9626597" y="3394934"/>
                <a:ext cx="2908301" cy="34427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Right Triangle 9">
                <a:extLst>
                  <a:ext uri="{FF2B5EF4-FFF2-40B4-BE49-F238E27FC236}">
                    <a16:creationId xmlns:a16="http://schemas.microsoft.com/office/drawing/2014/main" id="{6C973402-19B8-EEFB-4B93-E88F45049675}"/>
                  </a:ext>
                </a:extLst>
              </p:cNvPr>
              <p:cNvSpPr/>
              <p:nvPr/>
            </p:nvSpPr>
            <p:spPr>
              <a:xfrm flipV="1">
                <a:off x="9626598" y="6837645"/>
                <a:ext cx="2908301" cy="169675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6" name="Group 5">
              <a:extLst>
                <a:ext uri="{FF2B5EF4-FFF2-40B4-BE49-F238E27FC236}">
                  <a16:creationId xmlns:a16="http://schemas.microsoft.com/office/drawing/2014/main" id="{A9CAF72F-030C-6A72-ADC6-9EECD64E7751}"/>
                </a:ext>
              </a:extLst>
            </p:cNvPr>
            <p:cNvGrpSpPr/>
            <p:nvPr/>
          </p:nvGrpSpPr>
          <p:grpSpPr>
            <a:xfrm>
              <a:off x="942504" y="668600"/>
              <a:ext cx="472824" cy="555708"/>
              <a:chOff x="9626597" y="3394928"/>
              <a:chExt cx="2908302" cy="3418118"/>
            </a:xfrm>
            <a:grpFill/>
          </p:grpSpPr>
          <p:sp>
            <p:nvSpPr>
              <p:cNvPr id="7" name="Rectangle 6">
                <a:extLst>
                  <a:ext uri="{FF2B5EF4-FFF2-40B4-BE49-F238E27FC236}">
                    <a16:creationId xmlns:a16="http://schemas.microsoft.com/office/drawing/2014/main" id="{6327FF74-A3AF-A0C7-70A9-C1548762A522}"/>
                  </a:ext>
                </a:extLst>
              </p:cNvPr>
              <p:cNvSpPr/>
              <p:nvPr/>
            </p:nvSpPr>
            <p:spPr>
              <a:xfrm flipH="1">
                <a:off x="9626597" y="3394928"/>
                <a:ext cx="2908302" cy="17213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ight Triangle 7">
                <a:extLst>
                  <a:ext uri="{FF2B5EF4-FFF2-40B4-BE49-F238E27FC236}">
                    <a16:creationId xmlns:a16="http://schemas.microsoft.com/office/drawing/2014/main" id="{80BDC395-A617-CAAB-64AB-1BDE2DF4E203}"/>
                  </a:ext>
                </a:extLst>
              </p:cNvPr>
              <p:cNvSpPr/>
              <p:nvPr/>
            </p:nvSpPr>
            <p:spPr>
              <a:xfrm flipV="1">
                <a:off x="9626597" y="5116289"/>
                <a:ext cx="2908302" cy="16967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11" name="Group 10">
            <a:extLst>
              <a:ext uri="{FF2B5EF4-FFF2-40B4-BE49-F238E27FC236}">
                <a16:creationId xmlns:a16="http://schemas.microsoft.com/office/drawing/2014/main" id="{2F9BE6BA-09C4-6EA2-0D40-D5F757E92708}"/>
              </a:ext>
            </a:extLst>
          </p:cNvPr>
          <p:cNvGrpSpPr/>
          <p:nvPr/>
        </p:nvGrpSpPr>
        <p:grpSpPr>
          <a:xfrm flipH="1" flipV="1">
            <a:off x="10780814" y="5245206"/>
            <a:ext cx="1019300" cy="835561"/>
            <a:chOff x="396028" y="668600"/>
            <a:chExt cx="1019300" cy="835561"/>
          </a:xfrm>
          <a:solidFill>
            <a:schemeClr val="accent1">
              <a:lumMod val="40000"/>
              <a:lumOff val="60000"/>
            </a:schemeClr>
          </a:solidFill>
        </p:grpSpPr>
        <p:grpSp>
          <p:nvGrpSpPr>
            <p:cNvPr id="12" name="Group 11">
              <a:extLst>
                <a:ext uri="{FF2B5EF4-FFF2-40B4-BE49-F238E27FC236}">
                  <a16:creationId xmlns:a16="http://schemas.microsoft.com/office/drawing/2014/main" id="{1E70D06C-A31F-345C-605B-31CD634FDDB9}"/>
                </a:ext>
              </a:extLst>
            </p:cNvPr>
            <p:cNvGrpSpPr/>
            <p:nvPr/>
          </p:nvGrpSpPr>
          <p:grpSpPr>
            <a:xfrm>
              <a:off x="396028" y="668601"/>
              <a:ext cx="472824" cy="835560"/>
              <a:chOff x="9626597" y="3394934"/>
              <a:chExt cx="2908302" cy="5139466"/>
            </a:xfrm>
            <a:grpFill/>
          </p:grpSpPr>
          <p:sp>
            <p:nvSpPr>
              <p:cNvPr id="16" name="Rectangle 15">
                <a:extLst>
                  <a:ext uri="{FF2B5EF4-FFF2-40B4-BE49-F238E27FC236}">
                    <a16:creationId xmlns:a16="http://schemas.microsoft.com/office/drawing/2014/main" id="{A56844E6-0C5D-16F6-5D87-1557B46E0738}"/>
                  </a:ext>
                </a:extLst>
              </p:cNvPr>
              <p:cNvSpPr/>
              <p:nvPr/>
            </p:nvSpPr>
            <p:spPr>
              <a:xfrm flipH="1">
                <a:off x="9626597" y="3394934"/>
                <a:ext cx="2908301" cy="34427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Right Triangle 16">
                <a:extLst>
                  <a:ext uri="{FF2B5EF4-FFF2-40B4-BE49-F238E27FC236}">
                    <a16:creationId xmlns:a16="http://schemas.microsoft.com/office/drawing/2014/main" id="{BFEAA636-3EB7-B9AA-4381-80A1B11281A6}"/>
                  </a:ext>
                </a:extLst>
              </p:cNvPr>
              <p:cNvSpPr/>
              <p:nvPr/>
            </p:nvSpPr>
            <p:spPr>
              <a:xfrm flipV="1">
                <a:off x="9626598" y="6837645"/>
                <a:ext cx="2908301" cy="169675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3" name="Group 12">
              <a:extLst>
                <a:ext uri="{FF2B5EF4-FFF2-40B4-BE49-F238E27FC236}">
                  <a16:creationId xmlns:a16="http://schemas.microsoft.com/office/drawing/2014/main" id="{2453D3C6-B83F-ADE3-BA04-A630513E2DAF}"/>
                </a:ext>
              </a:extLst>
            </p:cNvPr>
            <p:cNvGrpSpPr/>
            <p:nvPr/>
          </p:nvGrpSpPr>
          <p:grpSpPr>
            <a:xfrm>
              <a:off x="942504" y="668600"/>
              <a:ext cx="472824" cy="555708"/>
              <a:chOff x="9626597" y="3394928"/>
              <a:chExt cx="2908302" cy="3418118"/>
            </a:xfrm>
            <a:grpFill/>
          </p:grpSpPr>
          <p:sp>
            <p:nvSpPr>
              <p:cNvPr id="14" name="Rectangle 13">
                <a:extLst>
                  <a:ext uri="{FF2B5EF4-FFF2-40B4-BE49-F238E27FC236}">
                    <a16:creationId xmlns:a16="http://schemas.microsoft.com/office/drawing/2014/main" id="{6D61C5C7-26DE-5EE9-7C9D-8DECA9514225}"/>
                  </a:ext>
                </a:extLst>
              </p:cNvPr>
              <p:cNvSpPr/>
              <p:nvPr/>
            </p:nvSpPr>
            <p:spPr>
              <a:xfrm flipH="1">
                <a:off x="9626597" y="3394928"/>
                <a:ext cx="2908302" cy="17213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Right Triangle 14">
                <a:extLst>
                  <a:ext uri="{FF2B5EF4-FFF2-40B4-BE49-F238E27FC236}">
                    <a16:creationId xmlns:a16="http://schemas.microsoft.com/office/drawing/2014/main" id="{F76C19CB-A089-3E40-18CA-7C07A2D99A90}"/>
                  </a:ext>
                </a:extLst>
              </p:cNvPr>
              <p:cNvSpPr/>
              <p:nvPr/>
            </p:nvSpPr>
            <p:spPr>
              <a:xfrm flipV="1">
                <a:off x="9626597" y="5116289"/>
                <a:ext cx="2908302" cy="16967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2" name="Title 1"/>
          <p:cNvSpPr>
            <a:spLocks noGrp="1"/>
          </p:cNvSpPr>
          <p:nvPr>
            <p:ph type="title"/>
          </p:nvPr>
        </p:nvSpPr>
        <p:spPr>
          <a:xfrm>
            <a:off x="1632858" y="777234"/>
            <a:ext cx="8948056" cy="4294388"/>
          </a:xfrm>
          <a:prstGeom prst="rect">
            <a:avLst/>
          </a:prstGeom>
        </p:spPr>
        <p:txBody>
          <a:bodyPr anchor="t">
            <a:noAutofit/>
          </a:bodyPr>
          <a:lstStyle>
            <a:lvl1pPr>
              <a:lnSpc>
                <a:spcPct val="80000"/>
              </a:lnSpc>
              <a:defRPr sz="5600" baseline="0">
                <a:solidFill>
                  <a:schemeClr val="bg2"/>
                </a:solidFill>
                <a:latin typeface="+mn-lt"/>
              </a:defRPr>
            </a:lvl1pPr>
          </a:lstStyle>
          <a:p>
            <a:r>
              <a:rPr lang="en-US"/>
              <a:t>Click to edit Master title style</a:t>
            </a:r>
            <a:endParaRPr lang="en-GB"/>
          </a:p>
        </p:txBody>
      </p:sp>
      <p:sp>
        <p:nvSpPr>
          <p:cNvPr id="3" name="Text Placeholder 2"/>
          <p:cNvSpPr>
            <a:spLocks noGrp="1"/>
          </p:cNvSpPr>
          <p:nvPr>
            <p:ph type="body" idx="1"/>
          </p:nvPr>
        </p:nvSpPr>
        <p:spPr>
          <a:xfrm>
            <a:off x="1632858" y="5169600"/>
            <a:ext cx="8948056" cy="1051566"/>
          </a:xfrm>
        </p:spPr>
        <p:txBody>
          <a:bodyPr anchor="b">
            <a:normAutofit/>
          </a:bodyPr>
          <a:lstStyle>
            <a:lvl1pPr marL="0" indent="0" algn="r">
              <a:buNone/>
              <a:defRPr sz="3600"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8" name="Slide Number Placeholder 7">
            <a:extLst>
              <a:ext uri="{FF2B5EF4-FFF2-40B4-BE49-F238E27FC236}">
                <a16:creationId xmlns:a16="http://schemas.microsoft.com/office/drawing/2014/main" id="{E4B9513B-8658-138A-CD36-1470E911A9A2}"/>
              </a:ext>
            </a:extLst>
          </p:cNvPr>
          <p:cNvSpPr>
            <a:spLocks noGrp="1"/>
          </p:cNvSpPr>
          <p:nvPr>
            <p:ph type="sldNum" sz="quarter" idx="10"/>
          </p:nvPr>
        </p:nvSpPr>
        <p:spPr>
          <a:xfrm>
            <a:off x="11577638" y="6448425"/>
            <a:ext cx="4460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chemeClr val="bg1"/>
                </a:solidFill>
              </a:defRPr>
            </a:lvl1pPr>
          </a:lstStyle>
          <a:p>
            <a:pPr>
              <a:defRPr/>
            </a:pPr>
            <a:fld id="{24F5C913-A437-48F6-A13F-A89F403364FF}" type="slidenum">
              <a:rPr lang="en-GB" altLang="en-US"/>
              <a:pPr>
                <a:defRPr/>
              </a:pPr>
              <a:t>‹#›</a:t>
            </a:fld>
            <a:endParaRPr lang="en-GB" altLang="en-US"/>
          </a:p>
        </p:txBody>
      </p:sp>
    </p:spTree>
    <p:extLst>
      <p:ext uri="{BB962C8B-B14F-4D97-AF65-F5344CB8AC3E}">
        <p14:creationId xmlns:p14="http://schemas.microsoft.com/office/powerpoint/2010/main" val="1445773976"/>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Coral">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2E128B6-FECB-CBED-C5A2-7325DCB5E9D1}"/>
              </a:ext>
            </a:extLst>
          </p:cNvPr>
          <p:cNvGrpSpPr/>
          <p:nvPr/>
        </p:nvGrpSpPr>
        <p:grpSpPr>
          <a:xfrm>
            <a:off x="396028" y="777233"/>
            <a:ext cx="1019300" cy="835561"/>
            <a:chOff x="396028" y="668600"/>
            <a:chExt cx="1019300" cy="835561"/>
          </a:xfrm>
          <a:solidFill>
            <a:schemeClr val="accent2">
              <a:lumMod val="40000"/>
              <a:lumOff val="60000"/>
            </a:schemeClr>
          </a:solidFill>
        </p:grpSpPr>
        <p:grpSp>
          <p:nvGrpSpPr>
            <p:cNvPr id="3" name="Group 2">
              <a:extLst>
                <a:ext uri="{FF2B5EF4-FFF2-40B4-BE49-F238E27FC236}">
                  <a16:creationId xmlns:a16="http://schemas.microsoft.com/office/drawing/2014/main" id="{83DBB646-8E3D-C3CB-9495-D3EE668364E4}"/>
                </a:ext>
              </a:extLst>
            </p:cNvPr>
            <p:cNvGrpSpPr/>
            <p:nvPr/>
          </p:nvGrpSpPr>
          <p:grpSpPr>
            <a:xfrm>
              <a:off x="396028" y="668601"/>
              <a:ext cx="472824" cy="835560"/>
              <a:chOff x="9626597" y="3394934"/>
              <a:chExt cx="2908302" cy="5139466"/>
            </a:xfrm>
            <a:grpFill/>
          </p:grpSpPr>
          <p:sp>
            <p:nvSpPr>
              <p:cNvPr id="7" name="Rectangle 6">
                <a:extLst>
                  <a:ext uri="{FF2B5EF4-FFF2-40B4-BE49-F238E27FC236}">
                    <a16:creationId xmlns:a16="http://schemas.microsoft.com/office/drawing/2014/main" id="{82C37F3D-4F31-A5F9-42E5-27AF4727F329}"/>
                  </a:ext>
                </a:extLst>
              </p:cNvPr>
              <p:cNvSpPr/>
              <p:nvPr/>
            </p:nvSpPr>
            <p:spPr>
              <a:xfrm flipH="1">
                <a:off x="9626597" y="3394934"/>
                <a:ext cx="2908301" cy="34427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ight Triangle 7">
                <a:extLst>
                  <a:ext uri="{FF2B5EF4-FFF2-40B4-BE49-F238E27FC236}">
                    <a16:creationId xmlns:a16="http://schemas.microsoft.com/office/drawing/2014/main" id="{FBF11FC0-C668-BE0F-E92E-D7A12904067F}"/>
                  </a:ext>
                </a:extLst>
              </p:cNvPr>
              <p:cNvSpPr/>
              <p:nvPr/>
            </p:nvSpPr>
            <p:spPr>
              <a:xfrm flipV="1">
                <a:off x="9626598" y="6837645"/>
                <a:ext cx="2908301" cy="169675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4" name="Group 3">
              <a:extLst>
                <a:ext uri="{FF2B5EF4-FFF2-40B4-BE49-F238E27FC236}">
                  <a16:creationId xmlns:a16="http://schemas.microsoft.com/office/drawing/2014/main" id="{1B3C8155-0AB6-2419-6F80-78347AE551CB}"/>
                </a:ext>
              </a:extLst>
            </p:cNvPr>
            <p:cNvGrpSpPr/>
            <p:nvPr/>
          </p:nvGrpSpPr>
          <p:grpSpPr>
            <a:xfrm>
              <a:off x="942504" y="668600"/>
              <a:ext cx="472824" cy="555708"/>
              <a:chOff x="9626597" y="3394928"/>
              <a:chExt cx="2908302" cy="3418118"/>
            </a:xfrm>
            <a:grpFill/>
          </p:grpSpPr>
          <p:sp>
            <p:nvSpPr>
              <p:cNvPr id="5" name="Rectangle 4">
                <a:extLst>
                  <a:ext uri="{FF2B5EF4-FFF2-40B4-BE49-F238E27FC236}">
                    <a16:creationId xmlns:a16="http://schemas.microsoft.com/office/drawing/2014/main" id="{37A2EE75-E2E5-712D-B788-40616F1F4EAC}"/>
                  </a:ext>
                </a:extLst>
              </p:cNvPr>
              <p:cNvSpPr/>
              <p:nvPr/>
            </p:nvSpPr>
            <p:spPr>
              <a:xfrm flipH="1">
                <a:off x="9626597" y="3394928"/>
                <a:ext cx="2908302" cy="17213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Right Triangle 5">
                <a:extLst>
                  <a:ext uri="{FF2B5EF4-FFF2-40B4-BE49-F238E27FC236}">
                    <a16:creationId xmlns:a16="http://schemas.microsoft.com/office/drawing/2014/main" id="{262D34F9-C3D6-2336-75D0-0E3AD646C992}"/>
                  </a:ext>
                </a:extLst>
              </p:cNvPr>
              <p:cNvSpPr/>
              <p:nvPr/>
            </p:nvSpPr>
            <p:spPr>
              <a:xfrm flipV="1">
                <a:off x="9626597" y="5116289"/>
                <a:ext cx="2908302" cy="16967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9" name="Group 8">
            <a:extLst>
              <a:ext uri="{FF2B5EF4-FFF2-40B4-BE49-F238E27FC236}">
                <a16:creationId xmlns:a16="http://schemas.microsoft.com/office/drawing/2014/main" id="{7A3254E6-ECFC-4ABE-CC9F-AA2B86FB0757}"/>
              </a:ext>
            </a:extLst>
          </p:cNvPr>
          <p:cNvGrpSpPr/>
          <p:nvPr/>
        </p:nvGrpSpPr>
        <p:grpSpPr>
          <a:xfrm flipH="1" flipV="1">
            <a:off x="10780814" y="5245206"/>
            <a:ext cx="1019300" cy="835561"/>
            <a:chOff x="396028" y="668600"/>
            <a:chExt cx="1019300" cy="835561"/>
          </a:xfrm>
          <a:solidFill>
            <a:schemeClr val="accent2">
              <a:lumMod val="40000"/>
              <a:lumOff val="60000"/>
            </a:schemeClr>
          </a:solidFill>
        </p:grpSpPr>
        <p:grpSp>
          <p:nvGrpSpPr>
            <p:cNvPr id="10" name="Group 9">
              <a:extLst>
                <a:ext uri="{FF2B5EF4-FFF2-40B4-BE49-F238E27FC236}">
                  <a16:creationId xmlns:a16="http://schemas.microsoft.com/office/drawing/2014/main" id="{9839E431-1178-9AEB-829D-3AF55C44F45E}"/>
                </a:ext>
              </a:extLst>
            </p:cNvPr>
            <p:cNvGrpSpPr/>
            <p:nvPr/>
          </p:nvGrpSpPr>
          <p:grpSpPr>
            <a:xfrm>
              <a:off x="396028" y="668601"/>
              <a:ext cx="472824" cy="835560"/>
              <a:chOff x="9626597" y="3394934"/>
              <a:chExt cx="2908302" cy="5139466"/>
            </a:xfrm>
            <a:grpFill/>
          </p:grpSpPr>
          <p:sp>
            <p:nvSpPr>
              <p:cNvPr id="14" name="Rectangle 13">
                <a:extLst>
                  <a:ext uri="{FF2B5EF4-FFF2-40B4-BE49-F238E27FC236}">
                    <a16:creationId xmlns:a16="http://schemas.microsoft.com/office/drawing/2014/main" id="{EDC980A0-C054-D92A-BE53-3CFE89C50E28}"/>
                  </a:ext>
                </a:extLst>
              </p:cNvPr>
              <p:cNvSpPr/>
              <p:nvPr/>
            </p:nvSpPr>
            <p:spPr>
              <a:xfrm flipH="1">
                <a:off x="9626597" y="3394934"/>
                <a:ext cx="2908301" cy="34427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Right Triangle 14">
                <a:extLst>
                  <a:ext uri="{FF2B5EF4-FFF2-40B4-BE49-F238E27FC236}">
                    <a16:creationId xmlns:a16="http://schemas.microsoft.com/office/drawing/2014/main" id="{A93071DD-E5E9-E28D-9BA7-9E326EFF6833}"/>
                  </a:ext>
                </a:extLst>
              </p:cNvPr>
              <p:cNvSpPr/>
              <p:nvPr/>
            </p:nvSpPr>
            <p:spPr>
              <a:xfrm flipV="1">
                <a:off x="9626598" y="6837645"/>
                <a:ext cx="2908301" cy="169675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1" name="Group 10">
              <a:extLst>
                <a:ext uri="{FF2B5EF4-FFF2-40B4-BE49-F238E27FC236}">
                  <a16:creationId xmlns:a16="http://schemas.microsoft.com/office/drawing/2014/main" id="{FB2C7151-DDF3-7089-D526-7F1D83335FC6}"/>
                </a:ext>
              </a:extLst>
            </p:cNvPr>
            <p:cNvGrpSpPr/>
            <p:nvPr/>
          </p:nvGrpSpPr>
          <p:grpSpPr>
            <a:xfrm>
              <a:off x="942504" y="668600"/>
              <a:ext cx="472824" cy="555708"/>
              <a:chOff x="9626597" y="3394928"/>
              <a:chExt cx="2908302" cy="3418118"/>
            </a:xfrm>
            <a:grpFill/>
          </p:grpSpPr>
          <p:sp>
            <p:nvSpPr>
              <p:cNvPr id="12" name="Rectangle 11">
                <a:extLst>
                  <a:ext uri="{FF2B5EF4-FFF2-40B4-BE49-F238E27FC236}">
                    <a16:creationId xmlns:a16="http://schemas.microsoft.com/office/drawing/2014/main" id="{F2BECDB7-02CC-CDEA-57F5-5AAC56FACE48}"/>
                  </a:ext>
                </a:extLst>
              </p:cNvPr>
              <p:cNvSpPr/>
              <p:nvPr/>
            </p:nvSpPr>
            <p:spPr>
              <a:xfrm flipH="1">
                <a:off x="9626597" y="3394928"/>
                <a:ext cx="2908302" cy="17213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Right Triangle 12">
                <a:extLst>
                  <a:ext uri="{FF2B5EF4-FFF2-40B4-BE49-F238E27FC236}">
                    <a16:creationId xmlns:a16="http://schemas.microsoft.com/office/drawing/2014/main" id="{D9798164-6640-7AD1-2ED5-E64D67FDDF49}"/>
                  </a:ext>
                </a:extLst>
              </p:cNvPr>
              <p:cNvSpPr/>
              <p:nvPr/>
            </p:nvSpPr>
            <p:spPr>
              <a:xfrm flipV="1">
                <a:off x="9626597" y="5116289"/>
                <a:ext cx="2908302" cy="16967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19" name="Title 1"/>
          <p:cNvSpPr>
            <a:spLocks noGrp="1"/>
          </p:cNvSpPr>
          <p:nvPr>
            <p:ph type="title"/>
          </p:nvPr>
        </p:nvSpPr>
        <p:spPr>
          <a:xfrm>
            <a:off x="1632858" y="777234"/>
            <a:ext cx="8948056" cy="4294388"/>
          </a:xfrm>
          <a:prstGeom prst="rect">
            <a:avLst/>
          </a:prstGeom>
        </p:spPr>
        <p:txBody>
          <a:bodyPr anchor="t">
            <a:noAutofit/>
          </a:bodyPr>
          <a:lstStyle>
            <a:lvl1pPr>
              <a:lnSpc>
                <a:spcPct val="80000"/>
              </a:lnSpc>
              <a:defRPr sz="5600" baseline="0">
                <a:solidFill>
                  <a:schemeClr val="bg2"/>
                </a:solidFill>
                <a:latin typeface="+mn-lt"/>
              </a:defRPr>
            </a:lvl1pPr>
          </a:lstStyle>
          <a:p>
            <a:r>
              <a:rPr lang="en-US"/>
              <a:t>Click to edit Master title style</a:t>
            </a:r>
            <a:endParaRPr lang="en-GB"/>
          </a:p>
        </p:txBody>
      </p:sp>
      <p:sp>
        <p:nvSpPr>
          <p:cNvPr id="28" name="Text Placeholder 2"/>
          <p:cNvSpPr>
            <a:spLocks noGrp="1"/>
          </p:cNvSpPr>
          <p:nvPr>
            <p:ph type="body" idx="1"/>
          </p:nvPr>
        </p:nvSpPr>
        <p:spPr>
          <a:xfrm>
            <a:off x="1632858" y="5169600"/>
            <a:ext cx="8948056" cy="1051566"/>
          </a:xfrm>
        </p:spPr>
        <p:txBody>
          <a:bodyPr anchor="b">
            <a:normAutofit/>
          </a:bodyPr>
          <a:lstStyle>
            <a:lvl1pPr marL="0" indent="0" algn="r">
              <a:buNone/>
              <a:defRPr sz="3600"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6" name="Slide Number Placeholder 7">
            <a:extLst>
              <a:ext uri="{FF2B5EF4-FFF2-40B4-BE49-F238E27FC236}">
                <a16:creationId xmlns:a16="http://schemas.microsoft.com/office/drawing/2014/main" id="{41F2EEF8-B51F-CF1A-C921-5F11AD74AB5B}"/>
              </a:ext>
            </a:extLst>
          </p:cNvPr>
          <p:cNvSpPr>
            <a:spLocks noGrp="1"/>
          </p:cNvSpPr>
          <p:nvPr>
            <p:ph type="sldNum" sz="quarter" idx="10"/>
          </p:nvPr>
        </p:nvSpPr>
        <p:spPr>
          <a:xfrm>
            <a:off x="11577638" y="6448425"/>
            <a:ext cx="4460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chemeClr val="bg1"/>
                </a:solidFill>
              </a:defRPr>
            </a:lvl1pPr>
          </a:lstStyle>
          <a:p>
            <a:pPr>
              <a:defRPr/>
            </a:pPr>
            <a:fld id="{AE43E691-4D2D-4D54-A7E4-4B5577C446F5}" type="slidenum">
              <a:rPr lang="en-GB" altLang="en-US"/>
              <a:pPr>
                <a:defRPr/>
              </a:pPr>
              <a:t>‹#›</a:t>
            </a:fld>
            <a:endParaRPr lang="en-GB" altLang="en-US"/>
          </a:p>
        </p:txBody>
      </p:sp>
    </p:spTree>
    <p:extLst>
      <p:ext uri="{BB962C8B-B14F-4D97-AF65-F5344CB8AC3E}">
        <p14:creationId xmlns:p14="http://schemas.microsoft.com/office/powerpoint/2010/main" val="3289607733"/>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Lime">
    <p:bg>
      <p:bgPr>
        <a:solidFill>
          <a:srgbClr val="C8D12E"/>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742FCA-A062-3202-D92E-D0679B72D17A}"/>
              </a:ext>
            </a:extLst>
          </p:cNvPr>
          <p:cNvGrpSpPr/>
          <p:nvPr/>
        </p:nvGrpSpPr>
        <p:grpSpPr>
          <a:xfrm>
            <a:off x="396028" y="777233"/>
            <a:ext cx="1019300" cy="835561"/>
            <a:chOff x="396028" y="668600"/>
            <a:chExt cx="1019300" cy="835561"/>
          </a:xfrm>
          <a:solidFill>
            <a:schemeClr val="accent3">
              <a:lumMod val="40000"/>
              <a:lumOff val="60000"/>
            </a:schemeClr>
          </a:solidFill>
        </p:grpSpPr>
        <p:grpSp>
          <p:nvGrpSpPr>
            <p:cNvPr id="3" name="Group 2">
              <a:extLst>
                <a:ext uri="{FF2B5EF4-FFF2-40B4-BE49-F238E27FC236}">
                  <a16:creationId xmlns:a16="http://schemas.microsoft.com/office/drawing/2014/main" id="{AE0745D4-2581-073D-4787-61E48AC74556}"/>
                </a:ext>
              </a:extLst>
            </p:cNvPr>
            <p:cNvGrpSpPr/>
            <p:nvPr/>
          </p:nvGrpSpPr>
          <p:grpSpPr>
            <a:xfrm>
              <a:off x="396028" y="668601"/>
              <a:ext cx="472824" cy="835560"/>
              <a:chOff x="9626597" y="3394934"/>
              <a:chExt cx="2908302" cy="5139466"/>
            </a:xfrm>
            <a:grpFill/>
          </p:grpSpPr>
          <p:sp>
            <p:nvSpPr>
              <p:cNvPr id="7" name="Rectangle 6">
                <a:extLst>
                  <a:ext uri="{FF2B5EF4-FFF2-40B4-BE49-F238E27FC236}">
                    <a16:creationId xmlns:a16="http://schemas.microsoft.com/office/drawing/2014/main" id="{3A1814EA-EA8B-1290-B634-E25C9A2EF9C4}"/>
                  </a:ext>
                </a:extLst>
              </p:cNvPr>
              <p:cNvSpPr/>
              <p:nvPr/>
            </p:nvSpPr>
            <p:spPr>
              <a:xfrm flipH="1">
                <a:off x="9626597" y="3394934"/>
                <a:ext cx="2908301" cy="34427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ight Triangle 7">
                <a:extLst>
                  <a:ext uri="{FF2B5EF4-FFF2-40B4-BE49-F238E27FC236}">
                    <a16:creationId xmlns:a16="http://schemas.microsoft.com/office/drawing/2014/main" id="{B0D2279C-03A8-FC5C-6C2F-2C85B950C169}"/>
                  </a:ext>
                </a:extLst>
              </p:cNvPr>
              <p:cNvSpPr/>
              <p:nvPr/>
            </p:nvSpPr>
            <p:spPr>
              <a:xfrm flipV="1">
                <a:off x="9626598" y="6837645"/>
                <a:ext cx="2908301" cy="169675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4" name="Group 3">
              <a:extLst>
                <a:ext uri="{FF2B5EF4-FFF2-40B4-BE49-F238E27FC236}">
                  <a16:creationId xmlns:a16="http://schemas.microsoft.com/office/drawing/2014/main" id="{97B0ACFA-64E4-55DE-7DC7-46FAA73167AF}"/>
                </a:ext>
              </a:extLst>
            </p:cNvPr>
            <p:cNvGrpSpPr/>
            <p:nvPr/>
          </p:nvGrpSpPr>
          <p:grpSpPr>
            <a:xfrm>
              <a:off x="942504" y="668600"/>
              <a:ext cx="472824" cy="555708"/>
              <a:chOff x="9626597" y="3394928"/>
              <a:chExt cx="2908302" cy="3418118"/>
            </a:xfrm>
            <a:grpFill/>
          </p:grpSpPr>
          <p:sp>
            <p:nvSpPr>
              <p:cNvPr id="5" name="Rectangle 4">
                <a:extLst>
                  <a:ext uri="{FF2B5EF4-FFF2-40B4-BE49-F238E27FC236}">
                    <a16:creationId xmlns:a16="http://schemas.microsoft.com/office/drawing/2014/main" id="{310A8048-3B9F-E1C8-1DCF-CA7679FC9A44}"/>
                  </a:ext>
                </a:extLst>
              </p:cNvPr>
              <p:cNvSpPr/>
              <p:nvPr/>
            </p:nvSpPr>
            <p:spPr>
              <a:xfrm flipH="1">
                <a:off x="9626597" y="3394928"/>
                <a:ext cx="2908302" cy="17213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Right Triangle 5">
                <a:extLst>
                  <a:ext uri="{FF2B5EF4-FFF2-40B4-BE49-F238E27FC236}">
                    <a16:creationId xmlns:a16="http://schemas.microsoft.com/office/drawing/2014/main" id="{1D30A34E-5FC8-EB3C-6C4F-94A3C11A503A}"/>
                  </a:ext>
                </a:extLst>
              </p:cNvPr>
              <p:cNvSpPr/>
              <p:nvPr/>
            </p:nvSpPr>
            <p:spPr>
              <a:xfrm flipV="1">
                <a:off x="9626597" y="5116289"/>
                <a:ext cx="2908302" cy="16967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9" name="Group 8">
            <a:extLst>
              <a:ext uri="{FF2B5EF4-FFF2-40B4-BE49-F238E27FC236}">
                <a16:creationId xmlns:a16="http://schemas.microsoft.com/office/drawing/2014/main" id="{FD765FD6-DA30-4746-5949-7D969BAEE851}"/>
              </a:ext>
            </a:extLst>
          </p:cNvPr>
          <p:cNvGrpSpPr/>
          <p:nvPr/>
        </p:nvGrpSpPr>
        <p:grpSpPr>
          <a:xfrm flipH="1" flipV="1">
            <a:off x="10780814" y="5245206"/>
            <a:ext cx="1019300" cy="835561"/>
            <a:chOff x="396028" y="668600"/>
            <a:chExt cx="1019300" cy="835561"/>
          </a:xfrm>
          <a:solidFill>
            <a:schemeClr val="accent3">
              <a:lumMod val="40000"/>
              <a:lumOff val="60000"/>
            </a:schemeClr>
          </a:solidFill>
        </p:grpSpPr>
        <p:grpSp>
          <p:nvGrpSpPr>
            <p:cNvPr id="10" name="Group 9">
              <a:extLst>
                <a:ext uri="{FF2B5EF4-FFF2-40B4-BE49-F238E27FC236}">
                  <a16:creationId xmlns:a16="http://schemas.microsoft.com/office/drawing/2014/main" id="{6D2C5C47-99A2-9DA5-E087-AA670D0ADC9A}"/>
                </a:ext>
              </a:extLst>
            </p:cNvPr>
            <p:cNvGrpSpPr/>
            <p:nvPr/>
          </p:nvGrpSpPr>
          <p:grpSpPr>
            <a:xfrm>
              <a:off x="396028" y="668601"/>
              <a:ext cx="472824" cy="835560"/>
              <a:chOff x="9626597" y="3394934"/>
              <a:chExt cx="2908302" cy="5139466"/>
            </a:xfrm>
            <a:grpFill/>
          </p:grpSpPr>
          <p:sp>
            <p:nvSpPr>
              <p:cNvPr id="14" name="Rectangle 13">
                <a:extLst>
                  <a:ext uri="{FF2B5EF4-FFF2-40B4-BE49-F238E27FC236}">
                    <a16:creationId xmlns:a16="http://schemas.microsoft.com/office/drawing/2014/main" id="{31C47068-EDE0-24EC-5954-DB12BB098994}"/>
                  </a:ext>
                </a:extLst>
              </p:cNvPr>
              <p:cNvSpPr/>
              <p:nvPr/>
            </p:nvSpPr>
            <p:spPr>
              <a:xfrm flipH="1">
                <a:off x="9626597" y="3394934"/>
                <a:ext cx="2908301" cy="34427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Right Triangle 14">
                <a:extLst>
                  <a:ext uri="{FF2B5EF4-FFF2-40B4-BE49-F238E27FC236}">
                    <a16:creationId xmlns:a16="http://schemas.microsoft.com/office/drawing/2014/main" id="{D07975AE-D4EB-B6DC-9FFD-C4D85899D4DE}"/>
                  </a:ext>
                </a:extLst>
              </p:cNvPr>
              <p:cNvSpPr/>
              <p:nvPr/>
            </p:nvSpPr>
            <p:spPr>
              <a:xfrm flipV="1">
                <a:off x="9626598" y="6837645"/>
                <a:ext cx="2908301" cy="169675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1" name="Group 10">
              <a:extLst>
                <a:ext uri="{FF2B5EF4-FFF2-40B4-BE49-F238E27FC236}">
                  <a16:creationId xmlns:a16="http://schemas.microsoft.com/office/drawing/2014/main" id="{DBFE773E-F02E-AF2B-EEAB-305FA00C3E37}"/>
                </a:ext>
              </a:extLst>
            </p:cNvPr>
            <p:cNvGrpSpPr/>
            <p:nvPr/>
          </p:nvGrpSpPr>
          <p:grpSpPr>
            <a:xfrm>
              <a:off x="942504" y="668600"/>
              <a:ext cx="472824" cy="555708"/>
              <a:chOff x="9626597" y="3394928"/>
              <a:chExt cx="2908302" cy="3418118"/>
            </a:xfrm>
            <a:grpFill/>
          </p:grpSpPr>
          <p:sp>
            <p:nvSpPr>
              <p:cNvPr id="12" name="Rectangle 11">
                <a:extLst>
                  <a:ext uri="{FF2B5EF4-FFF2-40B4-BE49-F238E27FC236}">
                    <a16:creationId xmlns:a16="http://schemas.microsoft.com/office/drawing/2014/main" id="{31A9B160-720E-316B-19FF-BA04D5D966C5}"/>
                  </a:ext>
                </a:extLst>
              </p:cNvPr>
              <p:cNvSpPr/>
              <p:nvPr/>
            </p:nvSpPr>
            <p:spPr>
              <a:xfrm flipH="1">
                <a:off x="9626597" y="3394928"/>
                <a:ext cx="2908302" cy="17213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Right Triangle 12">
                <a:extLst>
                  <a:ext uri="{FF2B5EF4-FFF2-40B4-BE49-F238E27FC236}">
                    <a16:creationId xmlns:a16="http://schemas.microsoft.com/office/drawing/2014/main" id="{C24C190C-8B3D-8580-4B4E-2AA8243F09B0}"/>
                  </a:ext>
                </a:extLst>
              </p:cNvPr>
              <p:cNvSpPr/>
              <p:nvPr/>
            </p:nvSpPr>
            <p:spPr>
              <a:xfrm flipV="1">
                <a:off x="9626597" y="5116289"/>
                <a:ext cx="2908302" cy="16967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19" name="Title 1"/>
          <p:cNvSpPr>
            <a:spLocks noGrp="1"/>
          </p:cNvSpPr>
          <p:nvPr>
            <p:ph type="title"/>
          </p:nvPr>
        </p:nvSpPr>
        <p:spPr>
          <a:xfrm>
            <a:off x="1632858" y="777234"/>
            <a:ext cx="8948056" cy="4294388"/>
          </a:xfrm>
          <a:prstGeom prst="rect">
            <a:avLst/>
          </a:prstGeom>
        </p:spPr>
        <p:txBody>
          <a:bodyPr anchor="t">
            <a:noAutofit/>
          </a:bodyPr>
          <a:lstStyle>
            <a:lvl1pPr>
              <a:lnSpc>
                <a:spcPct val="80000"/>
              </a:lnSpc>
              <a:defRPr sz="5600" baseline="0">
                <a:solidFill>
                  <a:schemeClr val="bg2"/>
                </a:solidFill>
                <a:latin typeface="+mn-lt"/>
              </a:defRPr>
            </a:lvl1pPr>
          </a:lstStyle>
          <a:p>
            <a:r>
              <a:rPr lang="en-US"/>
              <a:t>Click to edit Master title style</a:t>
            </a:r>
            <a:endParaRPr lang="en-GB"/>
          </a:p>
        </p:txBody>
      </p:sp>
      <p:sp>
        <p:nvSpPr>
          <p:cNvPr id="28" name="Text Placeholder 2"/>
          <p:cNvSpPr>
            <a:spLocks noGrp="1"/>
          </p:cNvSpPr>
          <p:nvPr>
            <p:ph type="body" idx="1"/>
          </p:nvPr>
        </p:nvSpPr>
        <p:spPr>
          <a:xfrm>
            <a:off x="1632858" y="5169600"/>
            <a:ext cx="8948056" cy="1051566"/>
          </a:xfrm>
        </p:spPr>
        <p:txBody>
          <a:bodyPr anchor="b">
            <a:normAutofit/>
          </a:bodyPr>
          <a:lstStyle>
            <a:lvl1pPr marL="0" indent="0" algn="r">
              <a:buNone/>
              <a:defRPr sz="3600"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6" name="Slide Number Placeholder 7">
            <a:extLst>
              <a:ext uri="{FF2B5EF4-FFF2-40B4-BE49-F238E27FC236}">
                <a16:creationId xmlns:a16="http://schemas.microsoft.com/office/drawing/2014/main" id="{1FC1B92D-11F8-7C99-58E3-BCAFBD40E2D3}"/>
              </a:ext>
            </a:extLst>
          </p:cNvPr>
          <p:cNvSpPr>
            <a:spLocks noGrp="1"/>
          </p:cNvSpPr>
          <p:nvPr>
            <p:ph type="sldNum" sz="quarter" idx="10"/>
          </p:nvPr>
        </p:nvSpPr>
        <p:spPr>
          <a:xfrm>
            <a:off x="11577638" y="6448425"/>
            <a:ext cx="4460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chemeClr val="bg1"/>
                </a:solidFill>
              </a:defRPr>
            </a:lvl1pPr>
          </a:lstStyle>
          <a:p>
            <a:pPr>
              <a:defRPr/>
            </a:pPr>
            <a:fld id="{011C8101-215B-4F1F-B1B7-40636513CDA6}" type="slidenum">
              <a:rPr lang="en-GB" altLang="en-US"/>
              <a:pPr>
                <a:defRPr/>
              </a:pPr>
              <a:t>‹#›</a:t>
            </a:fld>
            <a:endParaRPr lang="en-GB" altLang="en-US"/>
          </a:p>
        </p:txBody>
      </p:sp>
    </p:spTree>
    <p:extLst>
      <p:ext uri="{BB962C8B-B14F-4D97-AF65-F5344CB8AC3E}">
        <p14:creationId xmlns:p14="http://schemas.microsoft.com/office/powerpoint/2010/main" val="285351794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ime">
    <p:bg>
      <p:bgPr>
        <a:solidFill>
          <a:srgbClr val="C8D12E"/>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646A14F-D547-7C59-A653-CAB101015D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606550"/>
            <a:ext cx="1976438"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sz="quarter" idx="10"/>
          </p:nvPr>
        </p:nvSpPr>
        <p:spPr>
          <a:xfrm>
            <a:off x="6273800" y="1606379"/>
            <a:ext cx="5357813" cy="2961692"/>
          </a:xfrm>
        </p:spPr>
        <p:txBody>
          <a:bodyPr>
            <a:normAutofit/>
          </a:bodyPr>
          <a:lstStyle>
            <a:lvl1pPr>
              <a:defRPr sz="6000" baseline="0">
                <a:solidFill>
                  <a:schemeClr val="bg2"/>
                </a:solidFill>
                <a:latin typeface="+mj-lt"/>
              </a:defRPr>
            </a:lvl1pPr>
          </a:lstStyle>
          <a:p>
            <a:pPr lvl="0"/>
            <a:r>
              <a:rPr lang="en-US"/>
              <a:t>Edit Master text styles</a:t>
            </a:r>
          </a:p>
        </p:txBody>
      </p:sp>
      <p:sp>
        <p:nvSpPr>
          <p:cNvPr id="8" name="Text Placeholder 6"/>
          <p:cNvSpPr>
            <a:spLocks noGrp="1"/>
          </p:cNvSpPr>
          <p:nvPr>
            <p:ph type="body" sz="quarter" idx="11"/>
          </p:nvPr>
        </p:nvSpPr>
        <p:spPr>
          <a:xfrm>
            <a:off x="6273800" y="5242748"/>
            <a:ext cx="5357813" cy="429505"/>
          </a:xfrm>
        </p:spPr>
        <p:txBody>
          <a:bodyPr>
            <a:normAutofit/>
          </a:bodyPr>
          <a:lstStyle>
            <a:lvl1pPr>
              <a:lnSpc>
                <a:spcPct val="100000"/>
              </a:lnSpc>
              <a:spcBef>
                <a:spcPts val="0"/>
              </a:spcBef>
              <a:spcAft>
                <a:spcPts val="0"/>
              </a:spcAft>
              <a:defRPr sz="2000" baseline="0">
                <a:solidFill>
                  <a:schemeClr val="bg2"/>
                </a:solidFill>
              </a:defRPr>
            </a:lvl1pPr>
          </a:lstStyle>
          <a:p>
            <a:pPr lvl="0"/>
            <a:r>
              <a:rPr lang="en-US"/>
              <a:t>Edit Master text styles</a:t>
            </a:r>
          </a:p>
        </p:txBody>
      </p:sp>
      <p:sp>
        <p:nvSpPr>
          <p:cNvPr id="9" name="Text Placeholder 6"/>
          <p:cNvSpPr>
            <a:spLocks noGrp="1"/>
          </p:cNvSpPr>
          <p:nvPr>
            <p:ph type="body" sz="quarter" idx="12"/>
          </p:nvPr>
        </p:nvSpPr>
        <p:spPr>
          <a:xfrm>
            <a:off x="6273800" y="5784112"/>
            <a:ext cx="5357813" cy="429505"/>
          </a:xfrm>
        </p:spPr>
        <p:txBody>
          <a:bodyPr>
            <a:normAutofit/>
          </a:bodyPr>
          <a:lstStyle>
            <a:lvl1pPr>
              <a:lnSpc>
                <a:spcPct val="100000"/>
              </a:lnSpc>
              <a:spcBef>
                <a:spcPts val="0"/>
              </a:spcBef>
              <a:spcAft>
                <a:spcPts val="0"/>
              </a:spcAft>
              <a:defRPr sz="2000" baseline="0">
                <a:solidFill>
                  <a:schemeClr val="bg2"/>
                </a:solidFill>
              </a:defRPr>
            </a:lvl1pPr>
          </a:lstStyle>
          <a:p>
            <a:pPr lvl="0"/>
            <a:r>
              <a:rPr lang="en-US"/>
              <a:t>Edit Master text styles</a:t>
            </a:r>
          </a:p>
        </p:txBody>
      </p:sp>
    </p:spTree>
    <p:extLst>
      <p:ext uri="{BB962C8B-B14F-4D97-AF65-F5344CB8AC3E}">
        <p14:creationId xmlns:p14="http://schemas.microsoft.com/office/powerpoint/2010/main" val="2682132101"/>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Quote Orange">
    <p:bg>
      <p:bgPr>
        <a:solidFill>
          <a:srgbClr val="FF6B40"/>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728A8-9426-BEC0-0F04-5CFF58EA456D}"/>
              </a:ext>
            </a:extLst>
          </p:cNvPr>
          <p:cNvGrpSpPr/>
          <p:nvPr/>
        </p:nvGrpSpPr>
        <p:grpSpPr>
          <a:xfrm>
            <a:off x="396028" y="777233"/>
            <a:ext cx="1019300" cy="835561"/>
            <a:chOff x="396028" y="668600"/>
            <a:chExt cx="1019300" cy="835561"/>
          </a:xfrm>
          <a:solidFill>
            <a:schemeClr val="accent4">
              <a:lumMod val="40000"/>
              <a:lumOff val="60000"/>
            </a:schemeClr>
          </a:solidFill>
        </p:grpSpPr>
        <p:grpSp>
          <p:nvGrpSpPr>
            <p:cNvPr id="5" name="Group 4">
              <a:extLst>
                <a:ext uri="{FF2B5EF4-FFF2-40B4-BE49-F238E27FC236}">
                  <a16:creationId xmlns:a16="http://schemas.microsoft.com/office/drawing/2014/main" id="{5A989FB9-E1E6-9F77-C953-0F52C28BFF26}"/>
                </a:ext>
              </a:extLst>
            </p:cNvPr>
            <p:cNvGrpSpPr/>
            <p:nvPr/>
          </p:nvGrpSpPr>
          <p:grpSpPr>
            <a:xfrm>
              <a:off x="396028" y="668601"/>
              <a:ext cx="472824" cy="835560"/>
              <a:chOff x="9626597" y="3394934"/>
              <a:chExt cx="2908302" cy="5139466"/>
            </a:xfrm>
            <a:grpFill/>
          </p:grpSpPr>
          <p:sp>
            <p:nvSpPr>
              <p:cNvPr id="9" name="Rectangle 8">
                <a:extLst>
                  <a:ext uri="{FF2B5EF4-FFF2-40B4-BE49-F238E27FC236}">
                    <a16:creationId xmlns:a16="http://schemas.microsoft.com/office/drawing/2014/main" id="{3037219F-2613-282A-D0DF-7E3275FC5B1B}"/>
                  </a:ext>
                </a:extLst>
              </p:cNvPr>
              <p:cNvSpPr/>
              <p:nvPr/>
            </p:nvSpPr>
            <p:spPr>
              <a:xfrm flipH="1">
                <a:off x="9626597" y="3394934"/>
                <a:ext cx="2908301" cy="34427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Right Triangle 9">
                <a:extLst>
                  <a:ext uri="{FF2B5EF4-FFF2-40B4-BE49-F238E27FC236}">
                    <a16:creationId xmlns:a16="http://schemas.microsoft.com/office/drawing/2014/main" id="{8C18BEAE-106A-3BDF-F9C5-D1193F9F1D2D}"/>
                  </a:ext>
                </a:extLst>
              </p:cNvPr>
              <p:cNvSpPr/>
              <p:nvPr/>
            </p:nvSpPr>
            <p:spPr>
              <a:xfrm flipV="1">
                <a:off x="9626598" y="6837645"/>
                <a:ext cx="2908301" cy="169675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6" name="Group 5">
              <a:extLst>
                <a:ext uri="{FF2B5EF4-FFF2-40B4-BE49-F238E27FC236}">
                  <a16:creationId xmlns:a16="http://schemas.microsoft.com/office/drawing/2014/main" id="{330A0A62-BAE4-3053-2799-C7FA1C87379A}"/>
                </a:ext>
              </a:extLst>
            </p:cNvPr>
            <p:cNvGrpSpPr/>
            <p:nvPr/>
          </p:nvGrpSpPr>
          <p:grpSpPr>
            <a:xfrm>
              <a:off x="942504" y="668600"/>
              <a:ext cx="472824" cy="555708"/>
              <a:chOff x="9626597" y="3394928"/>
              <a:chExt cx="2908302" cy="3418118"/>
            </a:xfrm>
            <a:grpFill/>
          </p:grpSpPr>
          <p:sp>
            <p:nvSpPr>
              <p:cNvPr id="7" name="Rectangle 6">
                <a:extLst>
                  <a:ext uri="{FF2B5EF4-FFF2-40B4-BE49-F238E27FC236}">
                    <a16:creationId xmlns:a16="http://schemas.microsoft.com/office/drawing/2014/main" id="{EFD8761C-9FDC-B242-3086-4ABB0CE3DCD7}"/>
                  </a:ext>
                </a:extLst>
              </p:cNvPr>
              <p:cNvSpPr/>
              <p:nvPr/>
            </p:nvSpPr>
            <p:spPr>
              <a:xfrm flipH="1">
                <a:off x="9626597" y="3394928"/>
                <a:ext cx="2908302" cy="17213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ight Triangle 7">
                <a:extLst>
                  <a:ext uri="{FF2B5EF4-FFF2-40B4-BE49-F238E27FC236}">
                    <a16:creationId xmlns:a16="http://schemas.microsoft.com/office/drawing/2014/main" id="{6D62DCF2-9DAE-6A92-C7AA-B0584C997D0B}"/>
                  </a:ext>
                </a:extLst>
              </p:cNvPr>
              <p:cNvSpPr/>
              <p:nvPr/>
            </p:nvSpPr>
            <p:spPr>
              <a:xfrm flipV="1">
                <a:off x="9626597" y="5116289"/>
                <a:ext cx="2908302" cy="16967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11" name="Group 10">
            <a:extLst>
              <a:ext uri="{FF2B5EF4-FFF2-40B4-BE49-F238E27FC236}">
                <a16:creationId xmlns:a16="http://schemas.microsoft.com/office/drawing/2014/main" id="{95C85D12-354E-AED6-F2E9-A45E73DF73EE}"/>
              </a:ext>
            </a:extLst>
          </p:cNvPr>
          <p:cNvGrpSpPr/>
          <p:nvPr/>
        </p:nvGrpSpPr>
        <p:grpSpPr>
          <a:xfrm flipH="1" flipV="1">
            <a:off x="10780814" y="5245206"/>
            <a:ext cx="1019300" cy="835561"/>
            <a:chOff x="396028" y="668600"/>
            <a:chExt cx="1019300" cy="835561"/>
          </a:xfrm>
          <a:solidFill>
            <a:schemeClr val="accent4">
              <a:lumMod val="40000"/>
              <a:lumOff val="60000"/>
            </a:schemeClr>
          </a:solidFill>
        </p:grpSpPr>
        <p:grpSp>
          <p:nvGrpSpPr>
            <p:cNvPr id="12" name="Group 11">
              <a:extLst>
                <a:ext uri="{FF2B5EF4-FFF2-40B4-BE49-F238E27FC236}">
                  <a16:creationId xmlns:a16="http://schemas.microsoft.com/office/drawing/2014/main" id="{B677BCD2-23B7-5BE2-9A2E-88A1977601D4}"/>
                </a:ext>
              </a:extLst>
            </p:cNvPr>
            <p:cNvGrpSpPr/>
            <p:nvPr/>
          </p:nvGrpSpPr>
          <p:grpSpPr>
            <a:xfrm>
              <a:off x="396028" y="668601"/>
              <a:ext cx="472824" cy="835560"/>
              <a:chOff x="9626597" y="3394934"/>
              <a:chExt cx="2908302" cy="5139466"/>
            </a:xfrm>
            <a:grpFill/>
          </p:grpSpPr>
          <p:sp>
            <p:nvSpPr>
              <p:cNvPr id="16" name="Rectangle 15">
                <a:extLst>
                  <a:ext uri="{FF2B5EF4-FFF2-40B4-BE49-F238E27FC236}">
                    <a16:creationId xmlns:a16="http://schemas.microsoft.com/office/drawing/2014/main" id="{3E336A2D-8F74-8F33-A65A-38B664654A10}"/>
                  </a:ext>
                </a:extLst>
              </p:cNvPr>
              <p:cNvSpPr/>
              <p:nvPr/>
            </p:nvSpPr>
            <p:spPr>
              <a:xfrm flipH="1">
                <a:off x="9626597" y="3394934"/>
                <a:ext cx="2908301" cy="34427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Right Triangle 16">
                <a:extLst>
                  <a:ext uri="{FF2B5EF4-FFF2-40B4-BE49-F238E27FC236}">
                    <a16:creationId xmlns:a16="http://schemas.microsoft.com/office/drawing/2014/main" id="{AC1711A8-922E-B418-5B2C-F930C123B366}"/>
                  </a:ext>
                </a:extLst>
              </p:cNvPr>
              <p:cNvSpPr/>
              <p:nvPr/>
            </p:nvSpPr>
            <p:spPr>
              <a:xfrm flipV="1">
                <a:off x="9626598" y="6837645"/>
                <a:ext cx="2908301" cy="169675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3" name="Group 12">
              <a:extLst>
                <a:ext uri="{FF2B5EF4-FFF2-40B4-BE49-F238E27FC236}">
                  <a16:creationId xmlns:a16="http://schemas.microsoft.com/office/drawing/2014/main" id="{9E115F8E-6F87-A7C2-E497-359DE97B6CF6}"/>
                </a:ext>
              </a:extLst>
            </p:cNvPr>
            <p:cNvGrpSpPr/>
            <p:nvPr/>
          </p:nvGrpSpPr>
          <p:grpSpPr>
            <a:xfrm>
              <a:off x="942504" y="668600"/>
              <a:ext cx="472824" cy="555708"/>
              <a:chOff x="9626597" y="3394928"/>
              <a:chExt cx="2908302" cy="3418118"/>
            </a:xfrm>
            <a:grpFill/>
          </p:grpSpPr>
          <p:sp>
            <p:nvSpPr>
              <p:cNvPr id="14" name="Rectangle 13">
                <a:extLst>
                  <a:ext uri="{FF2B5EF4-FFF2-40B4-BE49-F238E27FC236}">
                    <a16:creationId xmlns:a16="http://schemas.microsoft.com/office/drawing/2014/main" id="{098688D0-D07E-DAF3-5137-CF44EE146D10}"/>
                  </a:ext>
                </a:extLst>
              </p:cNvPr>
              <p:cNvSpPr/>
              <p:nvPr/>
            </p:nvSpPr>
            <p:spPr>
              <a:xfrm flipH="1">
                <a:off x="9626597" y="3394928"/>
                <a:ext cx="2908302" cy="17213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Right Triangle 14">
                <a:extLst>
                  <a:ext uri="{FF2B5EF4-FFF2-40B4-BE49-F238E27FC236}">
                    <a16:creationId xmlns:a16="http://schemas.microsoft.com/office/drawing/2014/main" id="{DC47AF4F-F239-75C6-1534-EC9A110ABC57}"/>
                  </a:ext>
                </a:extLst>
              </p:cNvPr>
              <p:cNvSpPr/>
              <p:nvPr/>
            </p:nvSpPr>
            <p:spPr>
              <a:xfrm flipV="1">
                <a:off x="9626597" y="5116289"/>
                <a:ext cx="2908302" cy="16967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2" name="Title 1"/>
          <p:cNvSpPr>
            <a:spLocks noGrp="1"/>
          </p:cNvSpPr>
          <p:nvPr>
            <p:ph type="title"/>
          </p:nvPr>
        </p:nvSpPr>
        <p:spPr>
          <a:xfrm>
            <a:off x="1632858" y="777233"/>
            <a:ext cx="8948056" cy="5303533"/>
          </a:xfrm>
          <a:prstGeom prst="rect">
            <a:avLst/>
          </a:prstGeom>
        </p:spPr>
        <p:txBody>
          <a:bodyPr anchor="t">
            <a:noAutofit/>
          </a:bodyPr>
          <a:lstStyle>
            <a:lvl1pPr>
              <a:lnSpc>
                <a:spcPct val="80000"/>
              </a:lnSpc>
              <a:defRPr sz="5600" baseline="0">
                <a:solidFill>
                  <a:schemeClr val="bg2"/>
                </a:solidFill>
                <a:latin typeface="+mn-lt"/>
              </a:defRPr>
            </a:lvl1pPr>
          </a:lstStyle>
          <a:p>
            <a:r>
              <a:rPr lang="en-US"/>
              <a:t>Click to edit Master title style</a:t>
            </a:r>
            <a:endParaRPr lang="en-GB"/>
          </a:p>
        </p:txBody>
      </p:sp>
      <p:sp>
        <p:nvSpPr>
          <p:cNvPr id="3" name="Text Placeholder 2"/>
          <p:cNvSpPr>
            <a:spLocks noGrp="1"/>
          </p:cNvSpPr>
          <p:nvPr>
            <p:ph type="body" idx="1"/>
          </p:nvPr>
        </p:nvSpPr>
        <p:spPr>
          <a:xfrm>
            <a:off x="1632858" y="5169600"/>
            <a:ext cx="8948056" cy="1051566"/>
          </a:xfrm>
        </p:spPr>
        <p:txBody>
          <a:bodyPr anchor="b">
            <a:normAutofit/>
          </a:bodyPr>
          <a:lstStyle>
            <a:lvl1pPr marL="0" indent="0" algn="r">
              <a:buNone/>
              <a:defRPr sz="3600"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8" name="Slide Number Placeholder 7">
            <a:extLst>
              <a:ext uri="{FF2B5EF4-FFF2-40B4-BE49-F238E27FC236}">
                <a16:creationId xmlns:a16="http://schemas.microsoft.com/office/drawing/2014/main" id="{3DC2FEBE-5C90-8544-0B12-CA78F8C1A578}"/>
              </a:ext>
            </a:extLst>
          </p:cNvPr>
          <p:cNvSpPr>
            <a:spLocks noGrp="1"/>
          </p:cNvSpPr>
          <p:nvPr>
            <p:ph type="sldNum" sz="quarter" idx="10"/>
          </p:nvPr>
        </p:nvSpPr>
        <p:spPr>
          <a:xfrm>
            <a:off x="11577638" y="6448425"/>
            <a:ext cx="4460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chemeClr val="bg1"/>
                </a:solidFill>
              </a:defRPr>
            </a:lvl1pPr>
          </a:lstStyle>
          <a:p>
            <a:pPr>
              <a:defRPr/>
            </a:pPr>
            <a:fld id="{B3409E05-3328-4D08-9F06-A741839CAFDD}" type="slidenum">
              <a:rPr lang="en-GB" altLang="en-US"/>
              <a:pPr>
                <a:defRPr/>
              </a:pPr>
              <a:t>‹#›</a:t>
            </a:fld>
            <a:endParaRPr lang="en-GB" altLang="en-US"/>
          </a:p>
        </p:txBody>
      </p:sp>
    </p:spTree>
    <p:extLst>
      <p:ext uri="{BB962C8B-B14F-4D97-AF65-F5344CB8AC3E}">
        <p14:creationId xmlns:p14="http://schemas.microsoft.com/office/powerpoint/2010/main" val="3427433085"/>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xample chart">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5161F11-0D18-1846-4B2D-74F34F229A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0588" y="317500"/>
            <a:ext cx="762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10"/>
          <p:cNvSpPr>
            <a:spLocks noGrp="1"/>
          </p:cNvSpPr>
          <p:nvPr>
            <p:ph type="pic" sz="quarter" idx="10"/>
          </p:nvPr>
        </p:nvSpPr>
        <p:spPr>
          <a:xfrm>
            <a:off x="391886" y="1630931"/>
            <a:ext cx="11400943" cy="4651375"/>
          </a:xfrm>
          <a:blipFill>
            <a:blip r:embed="rId3"/>
            <a:stretch>
              <a:fillRect/>
            </a:stretch>
          </a:blipFill>
        </p:spPr>
        <p:txBody>
          <a:bodyPr rtlCol="0">
            <a:normAutofit/>
          </a:bodyPr>
          <a:lstStyle>
            <a:lvl1pPr>
              <a:defRPr sz="2000" baseline="0"/>
            </a:lvl1pPr>
          </a:lstStyle>
          <a:p>
            <a:pPr lvl="0"/>
            <a:r>
              <a:rPr lang="en-US" noProof="0"/>
              <a:t>Click icon to add picture</a:t>
            </a:r>
            <a:endParaRPr lang="en-GB" noProof="0"/>
          </a:p>
        </p:txBody>
      </p:sp>
      <p:sp>
        <p:nvSpPr>
          <p:cNvPr id="12" name="Title 1"/>
          <p:cNvSpPr>
            <a:spLocks noGrp="1"/>
          </p:cNvSpPr>
          <p:nvPr>
            <p:ph type="title"/>
          </p:nvPr>
        </p:nvSpPr>
        <p:spPr>
          <a:xfrm>
            <a:off x="391886" y="285296"/>
            <a:ext cx="11408228" cy="1325563"/>
          </a:xfrm>
          <a:prstGeom prst="rect">
            <a:avLst/>
          </a:prstGeom>
        </p:spPr>
        <p:txBody>
          <a:bodyPr/>
          <a:lstStyle>
            <a:lvl1pPr>
              <a:defRPr>
                <a:solidFill>
                  <a:schemeClr val="tx1"/>
                </a:solidFill>
              </a:defRPr>
            </a:lvl1pPr>
          </a:lstStyle>
          <a:p>
            <a:r>
              <a:rPr lang="en-US"/>
              <a:t>Click to edit Master title style</a:t>
            </a:r>
            <a:endParaRPr lang="en-GB"/>
          </a:p>
        </p:txBody>
      </p:sp>
      <p:sp>
        <p:nvSpPr>
          <p:cNvPr id="3" name="Date Placeholder 3">
            <a:extLst>
              <a:ext uri="{FF2B5EF4-FFF2-40B4-BE49-F238E27FC236}">
                <a16:creationId xmlns:a16="http://schemas.microsoft.com/office/drawing/2014/main" id="{0E763023-AB09-3A5A-6D13-6F55E1BBE3E9}"/>
              </a:ext>
            </a:extLst>
          </p:cNvPr>
          <p:cNvSpPr>
            <a:spLocks noGrp="1"/>
          </p:cNvSpPr>
          <p:nvPr>
            <p:ph type="dt" sz="half" idx="11"/>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rgbClr val="003E51"/>
                </a:solidFill>
                <a:latin typeface="Arial"/>
                <a:cs typeface="Arial"/>
              </a:defRPr>
            </a:lvl1pPr>
          </a:lstStyle>
          <a:p>
            <a:pPr>
              <a:defRPr/>
            </a:pPr>
            <a:r>
              <a:rPr lang="en-US"/>
              <a:t>Date</a:t>
            </a:r>
          </a:p>
        </p:txBody>
      </p:sp>
      <p:sp>
        <p:nvSpPr>
          <p:cNvPr id="4" name="Footer Placeholder 4">
            <a:extLst>
              <a:ext uri="{FF2B5EF4-FFF2-40B4-BE49-F238E27FC236}">
                <a16:creationId xmlns:a16="http://schemas.microsoft.com/office/drawing/2014/main" id="{00BC098F-D283-752B-DD9D-01D921D57DA2}"/>
              </a:ext>
            </a:extLst>
          </p:cNvPr>
          <p:cNvSpPr>
            <a:spLocks noGrp="1"/>
          </p:cNvSpPr>
          <p:nvPr>
            <p:ph type="ftr" sz="quarter" idx="12"/>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a:solidFill>
                  <a:srgbClr val="003E51"/>
                </a:solidFill>
                <a:latin typeface="Arial"/>
                <a:cs typeface="Arial"/>
              </a:defRPr>
            </a:lvl1pPr>
          </a:lstStyle>
          <a:p>
            <a:pPr>
              <a:defRPr/>
            </a:pPr>
            <a:endParaRPr lang="en-US"/>
          </a:p>
        </p:txBody>
      </p:sp>
      <p:sp>
        <p:nvSpPr>
          <p:cNvPr id="5" name="Slide Number Placeholder 5">
            <a:extLst>
              <a:ext uri="{FF2B5EF4-FFF2-40B4-BE49-F238E27FC236}">
                <a16:creationId xmlns:a16="http://schemas.microsoft.com/office/drawing/2014/main" id="{4EF24608-418A-EDDA-BB56-32F874619D80}"/>
              </a:ext>
            </a:extLst>
          </p:cNvPr>
          <p:cNvSpPr>
            <a:spLocks noGrp="1"/>
          </p:cNvSpPr>
          <p:nvPr>
            <p:ph type="sldNum" sz="quarter" idx="13"/>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rgbClr val="003E51"/>
                </a:solidFill>
                <a:latin typeface="Arial" panose="020B0604020202020204" pitchFamily="34" charset="0"/>
                <a:cs typeface="Arial" panose="020B0604020202020204" pitchFamily="34" charset="0"/>
              </a:defRPr>
            </a:lvl1pPr>
          </a:lstStyle>
          <a:p>
            <a:pPr>
              <a:defRPr/>
            </a:pPr>
            <a:fld id="{B1CD22BE-B501-4961-9DB7-CB49C37F767A}" type="slidenum">
              <a:rPr lang="en-US" altLang="en-US"/>
              <a:pPr>
                <a:defRPr/>
              </a:pPr>
              <a:t>‹#›</a:t>
            </a:fld>
            <a:endParaRPr lang="en-US" altLang="en-US"/>
          </a:p>
        </p:txBody>
      </p:sp>
    </p:spTree>
    <p:extLst>
      <p:ext uri="{BB962C8B-B14F-4D97-AF65-F5344CB8AC3E}">
        <p14:creationId xmlns:p14="http://schemas.microsoft.com/office/powerpoint/2010/main" val="3234189225"/>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xample pie chart">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FA6ED85-832C-75C9-E357-86644C2E48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0588" y="317500"/>
            <a:ext cx="762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13"/>
          <p:cNvSpPr>
            <a:spLocks noGrp="1"/>
          </p:cNvSpPr>
          <p:nvPr>
            <p:ph type="pic" sz="quarter" idx="10"/>
          </p:nvPr>
        </p:nvSpPr>
        <p:spPr>
          <a:xfrm>
            <a:off x="5363360" y="1733927"/>
            <a:ext cx="6146767" cy="4399627"/>
          </a:xfrm>
          <a:blipFill>
            <a:blip r:embed="rId3"/>
            <a:stretch>
              <a:fillRect/>
            </a:stretch>
          </a:blipFill>
        </p:spPr>
        <p:txBody>
          <a:bodyPr rtlCol="0">
            <a:normAutofit/>
          </a:bodyPr>
          <a:lstStyle>
            <a:lvl1pPr>
              <a:defRPr>
                <a:solidFill>
                  <a:schemeClr val="bg1"/>
                </a:solidFill>
              </a:defRPr>
            </a:lvl1pPr>
          </a:lstStyle>
          <a:p>
            <a:pPr lvl="0"/>
            <a:r>
              <a:rPr lang="en-US" noProof="0"/>
              <a:t>Click icon to add picture</a:t>
            </a:r>
            <a:endParaRPr lang="en-GB" noProof="0"/>
          </a:p>
        </p:txBody>
      </p:sp>
      <p:sp>
        <p:nvSpPr>
          <p:cNvPr id="16" name="Text Placeholder 15"/>
          <p:cNvSpPr>
            <a:spLocks noGrp="1"/>
          </p:cNvSpPr>
          <p:nvPr>
            <p:ph type="body" sz="quarter" idx="11"/>
          </p:nvPr>
        </p:nvSpPr>
        <p:spPr>
          <a:xfrm>
            <a:off x="398945" y="2356096"/>
            <a:ext cx="4440237" cy="2903537"/>
          </a:xfrm>
        </p:spPr>
        <p:txBody>
          <a:bodyPr/>
          <a:lstStyle/>
          <a:p>
            <a:pPr lvl="0"/>
            <a:r>
              <a:rPr lang="en-US"/>
              <a:t>Edit Master text styles</a:t>
            </a:r>
          </a:p>
        </p:txBody>
      </p:sp>
      <p:sp>
        <p:nvSpPr>
          <p:cNvPr id="17" name="Title 1"/>
          <p:cNvSpPr>
            <a:spLocks noGrp="1"/>
          </p:cNvSpPr>
          <p:nvPr>
            <p:ph type="title"/>
          </p:nvPr>
        </p:nvSpPr>
        <p:spPr>
          <a:xfrm>
            <a:off x="391886" y="285296"/>
            <a:ext cx="11408228" cy="1325563"/>
          </a:xfrm>
          <a:prstGeom prst="rect">
            <a:avLst/>
          </a:prstGeom>
        </p:spPr>
        <p:txBody>
          <a:bodyPr/>
          <a:lstStyle>
            <a:lvl1pPr>
              <a:defRPr>
                <a:solidFill>
                  <a:schemeClr val="tx1"/>
                </a:solidFill>
              </a:defRPr>
            </a:lvl1pPr>
          </a:lstStyle>
          <a:p>
            <a:r>
              <a:rPr lang="en-US"/>
              <a:t>Click to edit Master title style</a:t>
            </a:r>
            <a:endParaRPr lang="en-GB"/>
          </a:p>
        </p:txBody>
      </p:sp>
      <p:sp>
        <p:nvSpPr>
          <p:cNvPr id="3" name="Date Placeholder 3">
            <a:extLst>
              <a:ext uri="{FF2B5EF4-FFF2-40B4-BE49-F238E27FC236}">
                <a16:creationId xmlns:a16="http://schemas.microsoft.com/office/drawing/2014/main" id="{02F2714A-4F88-5F51-8379-C3C155A430B9}"/>
              </a:ext>
            </a:extLst>
          </p:cNvPr>
          <p:cNvSpPr>
            <a:spLocks noGrp="1"/>
          </p:cNvSpPr>
          <p:nvPr>
            <p:ph type="dt" sz="half" idx="12"/>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rgbClr val="003E51"/>
                </a:solidFill>
                <a:latin typeface="Arial"/>
                <a:cs typeface="Arial"/>
              </a:defRPr>
            </a:lvl1pPr>
          </a:lstStyle>
          <a:p>
            <a:pPr>
              <a:defRPr/>
            </a:pPr>
            <a:r>
              <a:rPr lang="en-US"/>
              <a:t>Date</a:t>
            </a:r>
          </a:p>
        </p:txBody>
      </p:sp>
      <p:sp>
        <p:nvSpPr>
          <p:cNvPr id="4" name="Footer Placeholder 4">
            <a:extLst>
              <a:ext uri="{FF2B5EF4-FFF2-40B4-BE49-F238E27FC236}">
                <a16:creationId xmlns:a16="http://schemas.microsoft.com/office/drawing/2014/main" id="{95E03DEA-82FB-3CB0-8ADE-90D8D4A43ADA}"/>
              </a:ext>
            </a:extLst>
          </p:cNvPr>
          <p:cNvSpPr>
            <a:spLocks noGrp="1"/>
          </p:cNvSpPr>
          <p:nvPr>
            <p:ph type="ftr" sz="quarter" idx="13"/>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a:solidFill>
                  <a:srgbClr val="003E51"/>
                </a:solidFill>
                <a:latin typeface="Arial"/>
                <a:cs typeface="Arial"/>
              </a:defRPr>
            </a:lvl1pPr>
          </a:lstStyle>
          <a:p>
            <a:pPr>
              <a:defRPr/>
            </a:pPr>
            <a:endParaRPr lang="en-US"/>
          </a:p>
        </p:txBody>
      </p:sp>
      <p:sp>
        <p:nvSpPr>
          <p:cNvPr id="5" name="Slide Number Placeholder 5">
            <a:extLst>
              <a:ext uri="{FF2B5EF4-FFF2-40B4-BE49-F238E27FC236}">
                <a16:creationId xmlns:a16="http://schemas.microsoft.com/office/drawing/2014/main" id="{7437DE7F-AE0A-034B-9EB4-2ABD38D6F28A}"/>
              </a:ext>
            </a:extLst>
          </p:cNvPr>
          <p:cNvSpPr>
            <a:spLocks noGrp="1"/>
          </p:cNvSpPr>
          <p:nvPr>
            <p:ph type="sldNum" sz="quarter" idx="14"/>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rgbClr val="003E51"/>
                </a:solidFill>
                <a:latin typeface="Arial" panose="020B0604020202020204" pitchFamily="34" charset="0"/>
                <a:cs typeface="Arial" panose="020B0604020202020204" pitchFamily="34" charset="0"/>
              </a:defRPr>
            </a:lvl1pPr>
          </a:lstStyle>
          <a:p>
            <a:pPr>
              <a:defRPr/>
            </a:pPr>
            <a:fld id="{0E697FAD-3FF5-4264-9B0F-7BBC921556E2}" type="slidenum">
              <a:rPr lang="en-US" altLang="en-US"/>
              <a:pPr>
                <a:defRPr/>
              </a:pPr>
              <a:t>‹#›</a:t>
            </a:fld>
            <a:endParaRPr lang="en-US" altLang="en-US"/>
          </a:p>
        </p:txBody>
      </p:sp>
    </p:spTree>
    <p:extLst>
      <p:ext uri="{BB962C8B-B14F-4D97-AF65-F5344CB8AC3E}">
        <p14:creationId xmlns:p14="http://schemas.microsoft.com/office/powerpoint/2010/main" val="1460115275"/>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ght-Content and PIC RH">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52E6033-4718-4887-D9E6-20381F6436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0588" y="317500"/>
            <a:ext cx="762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2"/>
          </p:nvPr>
        </p:nvSpPr>
        <p:spPr>
          <a:xfrm>
            <a:off x="6019800" y="0"/>
            <a:ext cx="6172200" cy="6858000"/>
          </a:xfrm>
        </p:spPr>
        <p:txBody>
          <a:bodyPr rtlCol="0">
            <a:normAutofit/>
          </a:bodyPr>
          <a:lstStyle/>
          <a:p>
            <a:pPr lvl="0"/>
            <a:r>
              <a:rPr lang="en-US" noProof="0"/>
              <a:t>Click icon to add picture</a:t>
            </a:r>
            <a:endParaRPr lang="en-GB" noProof="0"/>
          </a:p>
        </p:txBody>
      </p:sp>
      <p:sp>
        <p:nvSpPr>
          <p:cNvPr id="3" name="Content Placeholder 2"/>
          <p:cNvSpPr>
            <a:spLocks noGrp="1"/>
          </p:cNvSpPr>
          <p:nvPr>
            <p:ph sz="half" idx="1"/>
          </p:nvPr>
        </p:nvSpPr>
        <p:spPr>
          <a:xfrm>
            <a:off x="391886" y="1706400"/>
            <a:ext cx="5214257" cy="464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p:cNvSpPr>
            <a:spLocks noGrp="1"/>
          </p:cNvSpPr>
          <p:nvPr>
            <p:ph type="title"/>
          </p:nvPr>
        </p:nvSpPr>
        <p:spPr>
          <a:xfrm>
            <a:off x="391886" y="285296"/>
            <a:ext cx="5214257" cy="1325563"/>
          </a:xfrm>
          <a:prstGeom prst="rect">
            <a:avLst/>
          </a:prstGeom>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F27054DE-ADE2-E40B-D8DC-63949EFACB6B}"/>
              </a:ext>
            </a:extLst>
          </p:cNvPr>
          <p:cNvSpPr>
            <a:spLocks noGrp="1"/>
          </p:cNvSpPr>
          <p:nvPr>
            <p:ph type="dt" sz="half" idx="13"/>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rgbClr val="003E51"/>
                </a:solidFill>
                <a:latin typeface="Arial"/>
                <a:cs typeface="Arial"/>
              </a:defRPr>
            </a:lvl1pPr>
          </a:lstStyle>
          <a:p>
            <a:pPr>
              <a:defRPr/>
            </a:pPr>
            <a:r>
              <a:rPr lang="en-US"/>
              <a:t>Date</a:t>
            </a:r>
          </a:p>
        </p:txBody>
      </p:sp>
      <p:sp>
        <p:nvSpPr>
          <p:cNvPr id="6" name="Footer Placeholder 4">
            <a:extLst>
              <a:ext uri="{FF2B5EF4-FFF2-40B4-BE49-F238E27FC236}">
                <a16:creationId xmlns:a16="http://schemas.microsoft.com/office/drawing/2014/main" id="{2A735F86-E821-21C9-CD3D-DFB54E66FA4F}"/>
              </a:ext>
            </a:extLst>
          </p:cNvPr>
          <p:cNvSpPr>
            <a:spLocks noGrp="1"/>
          </p:cNvSpPr>
          <p:nvPr>
            <p:ph type="ftr" sz="quarter" idx="14"/>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a:solidFill>
                  <a:srgbClr val="003E51"/>
                </a:solidFill>
                <a:latin typeface="Arial"/>
                <a:cs typeface="Arial"/>
              </a:defRPr>
            </a:lvl1pPr>
          </a:lstStyle>
          <a:p>
            <a:pPr>
              <a:defRPr/>
            </a:pPr>
            <a:endParaRPr lang="en-US"/>
          </a:p>
        </p:txBody>
      </p:sp>
      <p:sp>
        <p:nvSpPr>
          <p:cNvPr id="7" name="Slide Number Placeholder 5">
            <a:extLst>
              <a:ext uri="{FF2B5EF4-FFF2-40B4-BE49-F238E27FC236}">
                <a16:creationId xmlns:a16="http://schemas.microsoft.com/office/drawing/2014/main" id="{C28A2FE7-CEDB-325C-4B9F-B694108AC8E8}"/>
              </a:ext>
            </a:extLst>
          </p:cNvPr>
          <p:cNvSpPr>
            <a:spLocks noGrp="1"/>
          </p:cNvSpPr>
          <p:nvPr>
            <p:ph type="sldNum" sz="quarter" idx="15"/>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rgbClr val="003E51"/>
                </a:solidFill>
                <a:latin typeface="Arial" panose="020B0604020202020204" pitchFamily="34" charset="0"/>
                <a:cs typeface="Arial" panose="020B0604020202020204" pitchFamily="34" charset="0"/>
              </a:defRPr>
            </a:lvl1pPr>
          </a:lstStyle>
          <a:p>
            <a:pPr>
              <a:defRPr/>
            </a:pPr>
            <a:fld id="{A242A10A-8AAC-45E5-A49F-7033A5FBA8B0}" type="slidenum">
              <a:rPr lang="en-US" altLang="en-US"/>
              <a:pPr>
                <a:defRPr/>
              </a:pPr>
              <a:t>‹#›</a:t>
            </a:fld>
            <a:endParaRPr lang="en-US" altLang="en-US"/>
          </a:p>
        </p:txBody>
      </p:sp>
    </p:spTree>
    <p:extLst>
      <p:ext uri="{BB962C8B-B14F-4D97-AF65-F5344CB8AC3E}">
        <p14:creationId xmlns:p14="http://schemas.microsoft.com/office/powerpoint/2010/main" val="3986366965"/>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ght-Content and PIC RH 2">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6B3D983-B590-E9EE-780A-E2D76C7E98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0588" y="315913"/>
            <a:ext cx="7620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2"/>
          </p:nvPr>
        </p:nvSpPr>
        <p:spPr>
          <a:xfrm>
            <a:off x="6019800" y="0"/>
            <a:ext cx="6172200" cy="6858000"/>
          </a:xfrm>
        </p:spPr>
        <p:txBody>
          <a:bodyPr rtlCol="0">
            <a:normAutofit/>
          </a:bodyPr>
          <a:lstStyle/>
          <a:p>
            <a:pPr lvl="0"/>
            <a:r>
              <a:rPr lang="en-US" noProof="0"/>
              <a:t>Click icon to add picture</a:t>
            </a:r>
            <a:endParaRPr lang="en-GB" noProof="0"/>
          </a:p>
        </p:txBody>
      </p:sp>
      <p:sp>
        <p:nvSpPr>
          <p:cNvPr id="3" name="Content Placeholder 2"/>
          <p:cNvSpPr>
            <a:spLocks noGrp="1"/>
          </p:cNvSpPr>
          <p:nvPr>
            <p:ph sz="half" idx="1"/>
          </p:nvPr>
        </p:nvSpPr>
        <p:spPr>
          <a:xfrm>
            <a:off x="391886" y="1706400"/>
            <a:ext cx="5214257" cy="4649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p:cNvSpPr>
            <a:spLocks noGrp="1"/>
          </p:cNvSpPr>
          <p:nvPr>
            <p:ph type="title"/>
          </p:nvPr>
        </p:nvSpPr>
        <p:spPr>
          <a:xfrm>
            <a:off x="391886" y="285296"/>
            <a:ext cx="5214257" cy="1325563"/>
          </a:xfrm>
          <a:prstGeom prst="rect">
            <a:avLst/>
          </a:prstGeom>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105E8311-8C8C-B868-E375-7573035F7C52}"/>
              </a:ext>
            </a:extLst>
          </p:cNvPr>
          <p:cNvSpPr>
            <a:spLocks noGrp="1"/>
          </p:cNvSpPr>
          <p:nvPr>
            <p:ph type="dt" sz="half" idx="13"/>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rgbClr val="003E51"/>
                </a:solidFill>
                <a:latin typeface="Arial"/>
                <a:cs typeface="Arial"/>
              </a:defRPr>
            </a:lvl1pPr>
          </a:lstStyle>
          <a:p>
            <a:pPr>
              <a:defRPr/>
            </a:pPr>
            <a:r>
              <a:rPr lang="en-US"/>
              <a:t>Date</a:t>
            </a:r>
          </a:p>
        </p:txBody>
      </p:sp>
      <p:sp>
        <p:nvSpPr>
          <p:cNvPr id="6" name="Footer Placeholder 4">
            <a:extLst>
              <a:ext uri="{FF2B5EF4-FFF2-40B4-BE49-F238E27FC236}">
                <a16:creationId xmlns:a16="http://schemas.microsoft.com/office/drawing/2014/main" id="{C8847E32-A3A0-829A-3569-BD7269F7FFD4}"/>
              </a:ext>
            </a:extLst>
          </p:cNvPr>
          <p:cNvSpPr>
            <a:spLocks noGrp="1"/>
          </p:cNvSpPr>
          <p:nvPr>
            <p:ph type="ftr" sz="quarter" idx="14"/>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a:solidFill>
                  <a:srgbClr val="003E51"/>
                </a:solidFill>
                <a:latin typeface="Arial"/>
                <a:cs typeface="Arial"/>
              </a:defRPr>
            </a:lvl1pPr>
          </a:lstStyle>
          <a:p>
            <a:pPr>
              <a:defRPr/>
            </a:pPr>
            <a:endParaRPr lang="en-US"/>
          </a:p>
        </p:txBody>
      </p:sp>
      <p:sp>
        <p:nvSpPr>
          <p:cNvPr id="7" name="Slide Number Placeholder 5">
            <a:extLst>
              <a:ext uri="{FF2B5EF4-FFF2-40B4-BE49-F238E27FC236}">
                <a16:creationId xmlns:a16="http://schemas.microsoft.com/office/drawing/2014/main" id="{C72E9E9C-99F1-860F-BA08-C0F0E1ABBF80}"/>
              </a:ext>
            </a:extLst>
          </p:cNvPr>
          <p:cNvSpPr>
            <a:spLocks noGrp="1"/>
          </p:cNvSpPr>
          <p:nvPr>
            <p:ph type="sldNum" sz="quarter" idx="15"/>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rgbClr val="003E51"/>
                </a:solidFill>
                <a:latin typeface="Arial" panose="020B0604020202020204" pitchFamily="34" charset="0"/>
                <a:cs typeface="Arial" panose="020B0604020202020204" pitchFamily="34" charset="0"/>
              </a:defRPr>
            </a:lvl1pPr>
          </a:lstStyle>
          <a:p>
            <a:pPr>
              <a:defRPr/>
            </a:pPr>
            <a:fld id="{C97AF58E-FE48-453C-903D-178D136744E1}" type="slidenum">
              <a:rPr lang="en-US" altLang="en-US"/>
              <a:pPr>
                <a:defRPr/>
              </a:pPr>
              <a:t>‹#›</a:t>
            </a:fld>
            <a:endParaRPr lang="en-US" altLang="en-US"/>
          </a:p>
        </p:txBody>
      </p:sp>
    </p:spTree>
    <p:extLst>
      <p:ext uri="{BB962C8B-B14F-4D97-AF65-F5344CB8AC3E}">
        <p14:creationId xmlns:p14="http://schemas.microsoft.com/office/powerpoint/2010/main" val="1090960089"/>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104974A-6B39-35E6-8B4C-6182D7A6F8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0588" y="317500"/>
            <a:ext cx="762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EE20A077-466A-AFAA-08CF-D1638C203678}"/>
              </a:ext>
            </a:extLst>
          </p:cNvPr>
          <p:cNvSpPr>
            <a:spLocks noGrp="1"/>
          </p:cNvSpPr>
          <p:nvPr>
            <p:ph type="dt" sz="half" idx="10"/>
          </p:nvPr>
        </p:nvSpPr>
        <p:spPr>
          <a:xfrm>
            <a:off x="7521575" y="64738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700">
                <a:solidFill>
                  <a:srgbClr val="003E51"/>
                </a:solidFill>
                <a:latin typeface="Arial"/>
                <a:cs typeface="Arial"/>
              </a:defRPr>
            </a:lvl1pPr>
          </a:lstStyle>
          <a:p>
            <a:pPr>
              <a:defRPr/>
            </a:pPr>
            <a:r>
              <a:rPr lang="en-US"/>
              <a:t>Date</a:t>
            </a:r>
          </a:p>
        </p:txBody>
      </p:sp>
      <p:sp>
        <p:nvSpPr>
          <p:cNvPr id="4" name="Footer Placeholder 4">
            <a:extLst>
              <a:ext uri="{FF2B5EF4-FFF2-40B4-BE49-F238E27FC236}">
                <a16:creationId xmlns:a16="http://schemas.microsoft.com/office/drawing/2014/main" id="{C19895D8-B410-5541-5C43-85A8AFF520D3}"/>
              </a:ext>
            </a:extLst>
          </p:cNvPr>
          <p:cNvSpPr>
            <a:spLocks noGrp="1"/>
          </p:cNvSpPr>
          <p:nvPr>
            <p:ph type="ftr" sz="quarter" idx="11"/>
          </p:nvPr>
        </p:nvSpPr>
        <p:spPr>
          <a:xfrm>
            <a:off x="398463" y="6473825"/>
            <a:ext cx="5851525" cy="268288"/>
          </a:xfrm>
          <a:prstGeom prst="rect">
            <a:avLst/>
          </a:prstGeom>
        </p:spPr>
        <p:txBody>
          <a:bodyPr vert="horz" lIns="0" tIns="45720" rIns="91440" bIns="45720" rtlCol="0" anchor="ctr"/>
          <a:lstStyle>
            <a:lvl1pPr algn="l" eaLnBrk="1" fontAlgn="auto" hangingPunct="1">
              <a:spcBef>
                <a:spcPts val="0"/>
              </a:spcBef>
              <a:spcAft>
                <a:spcPts val="0"/>
              </a:spcAft>
              <a:defRPr sz="700" b="1">
                <a:solidFill>
                  <a:srgbClr val="003E51"/>
                </a:solidFill>
                <a:latin typeface="Arial"/>
                <a:cs typeface="Arial"/>
              </a:defRPr>
            </a:lvl1pPr>
          </a:lstStyle>
          <a:p>
            <a:pPr>
              <a:defRPr/>
            </a:pPr>
            <a:endParaRPr lang="en-US"/>
          </a:p>
        </p:txBody>
      </p:sp>
      <p:sp>
        <p:nvSpPr>
          <p:cNvPr id="5" name="Slide Number Placeholder 5">
            <a:extLst>
              <a:ext uri="{FF2B5EF4-FFF2-40B4-BE49-F238E27FC236}">
                <a16:creationId xmlns:a16="http://schemas.microsoft.com/office/drawing/2014/main" id="{B4893BFE-641C-7C06-323C-D22F0D249ED8}"/>
              </a:ext>
            </a:extLst>
          </p:cNvPr>
          <p:cNvSpPr>
            <a:spLocks noGrp="1"/>
          </p:cNvSpPr>
          <p:nvPr>
            <p:ph type="sldNum" sz="quarter" idx="12"/>
          </p:nvPr>
        </p:nvSpPr>
        <p:spPr>
          <a:xfrm>
            <a:off x="9667875" y="6473825"/>
            <a:ext cx="21336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rgbClr val="003E51"/>
                </a:solidFill>
                <a:latin typeface="Arial" panose="020B0604020202020204" pitchFamily="34" charset="0"/>
                <a:cs typeface="Arial" panose="020B0604020202020204" pitchFamily="34" charset="0"/>
              </a:defRPr>
            </a:lvl1pPr>
          </a:lstStyle>
          <a:p>
            <a:pPr>
              <a:defRPr/>
            </a:pPr>
            <a:fld id="{06BCCC40-390E-4F70-8973-0C63E0322197}" type="slidenum">
              <a:rPr lang="en-US" altLang="en-US"/>
              <a:pPr>
                <a:defRPr/>
              </a:pPr>
              <a:t>‹#›</a:t>
            </a:fld>
            <a:endParaRPr lang="en-US" altLang="en-US"/>
          </a:p>
        </p:txBody>
      </p:sp>
    </p:spTree>
    <p:extLst>
      <p:ext uri="{BB962C8B-B14F-4D97-AF65-F5344CB8AC3E}">
        <p14:creationId xmlns:p14="http://schemas.microsoft.com/office/powerpoint/2010/main" val="3098997698"/>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imag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12192000" cy="6858000"/>
          </a:xfrm>
          <a:blipFill>
            <a:blip r:embed="rId2"/>
            <a:stretch>
              <a:fillRect/>
            </a:stretch>
          </a:blipFill>
        </p:spPr>
        <p:txBody>
          <a:bodyPr rtlCol="0">
            <a:normAutofit/>
          </a:bodyPr>
          <a:lstStyle>
            <a:lvl1pPr>
              <a:defRPr>
                <a:solidFill>
                  <a:schemeClr val="bg1"/>
                </a:solidFill>
              </a:defRPr>
            </a:lvl1pPr>
          </a:lstStyle>
          <a:p>
            <a:pPr lvl="0"/>
            <a:r>
              <a:rPr lang="en-US" noProof="0"/>
              <a:t>Click icon to add picture</a:t>
            </a:r>
            <a:endParaRPr lang="en-GB" noProof="0"/>
          </a:p>
        </p:txBody>
      </p:sp>
      <p:sp>
        <p:nvSpPr>
          <p:cNvPr id="5" name="Text Placeholder 4"/>
          <p:cNvSpPr>
            <a:spLocks noGrp="1"/>
          </p:cNvSpPr>
          <p:nvPr>
            <p:ph type="body" sz="quarter" idx="10"/>
          </p:nvPr>
        </p:nvSpPr>
        <p:spPr>
          <a:xfrm>
            <a:off x="6513513" y="1639888"/>
            <a:ext cx="5232400" cy="3346450"/>
          </a:xfrm>
        </p:spPr>
        <p:txBody>
          <a:bodyPr>
            <a:normAutofit/>
          </a:bodyPr>
          <a:lstStyle>
            <a:lvl1pPr>
              <a:defRPr sz="6600" b="1" i="0" baseline="0">
                <a:solidFill>
                  <a:schemeClr val="bg2"/>
                </a:solidFill>
                <a:latin typeface="+mj-lt"/>
              </a:defRPr>
            </a:lvl1pPr>
          </a:lstStyle>
          <a:p>
            <a:pPr lvl="0"/>
            <a:r>
              <a:rPr lang="en-US"/>
              <a:t>Edit Master text styles</a:t>
            </a:r>
          </a:p>
        </p:txBody>
      </p:sp>
    </p:spTree>
    <p:extLst>
      <p:ext uri="{BB962C8B-B14F-4D97-AF65-F5344CB8AC3E}">
        <p14:creationId xmlns:p14="http://schemas.microsoft.com/office/powerpoint/2010/main" val="3403921441"/>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2 Aqua">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12192000" cy="6858000"/>
          </a:xfrm>
          <a:blipFill>
            <a:blip r:embed="rId2"/>
            <a:stretch>
              <a:fillRect/>
            </a:stretch>
          </a:blipFill>
        </p:spPr>
        <p:txBody>
          <a:bodyPr rtlCol="0">
            <a:normAutofit/>
          </a:bodyPr>
          <a:lstStyle>
            <a:lvl1pPr>
              <a:defRPr>
                <a:solidFill>
                  <a:schemeClr val="bg1"/>
                </a:solidFill>
              </a:defRPr>
            </a:lvl1pPr>
          </a:lstStyle>
          <a:p>
            <a:pPr lvl="0"/>
            <a:r>
              <a:rPr lang="en-US" noProof="0"/>
              <a:t>Click icon to add picture</a:t>
            </a:r>
            <a:endParaRPr lang="en-GB" noProof="0"/>
          </a:p>
        </p:txBody>
      </p:sp>
      <p:sp>
        <p:nvSpPr>
          <p:cNvPr id="8" name="Text Placeholder 2"/>
          <p:cNvSpPr>
            <a:spLocks noGrp="1"/>
          </p:cNvSpPr>
          <p:nvPr>
            <p:ph type="body" sz="quarter" idx="11"/>
          </p:nvPr>
        </p:nvSpPr>
        <p:spPr>
          <a:xfrm>
            <a:off x="1139760" y="1054512"/>
            <a:ext cx="3505660" cy="128746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l">
              <a:defRPr sz="6000" b="1">
                <a:solidFill>
                  <a:schemeClr val="bg2"/>
                </a:solidFill>
                <a:latin typeface="+mj-lt"/>
              </a:defRPr>
            </a:lvl1pPr>
          </a:lstStyle>
          <a:p>
            <a:pPr lvl="0"/>
            <a:r>
              <a:rPr lang="en-US"/>
              <a:t>Edit Master text styles</a:t>
            </a:r>
          </a:p>
        </p:txBody>
      </p:sp>
      <p:sp>
        <p:nvSpPr>
          <p:cNvPr id="9" name="Text Placeholder 2"/>
          <p:cNvSpPr>
            <a:spLocks noGrp="1"/>
          </p:cNvSpPr>
          <p:nvPr>
            <p:ph type="body" sz="quarter" idx="12"/>
          </p:nvPr>
        </p:nvSpPr>
        <p:spPr>
          <a:xfrm>
            <a:off x="1139759" y="2494374"/>
            <a:ext cx="3078496" cy="128746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l">
              <a:defRPr sz="6000" b="1">
                <a:solidFill>
                  <a:schemeClr val="bg2"/>
                </a:solidFill>
                <a:latin typeface="+mj-lt"/>
              </a:defRPr>
            </a:lvl1pPr>
          </a:lstStyle>
          <a:p>
            <a:pPr lvl="0"/>
            <a:r>
              <a:rPr lang="en-US"/>
              <a:t>Edit Master text styles</a:t>
            </a:r>
          </a:p>
        </p:txBody>
      </p:sp>
      <p:sp>
        <p:nvSpPr>
          <p:cNvPr id="10" name="Text Placeholder 2"/>
          <p:cNvSpPr>
            <a:spLocks noGrp="1"/>
          </p:cNvSpPr>
          <p:nvPr>
            <p:ph type="body" sz="quarter" idx="13"/>
          </p:nvPr>
        </p:nvSpPr>
        <p:spPr>
          <a:xfrm>
            <a:off x="1139761" y="3934236"/>
            <a:ext cx="1703556" cy="128746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l">
              <a:defRPr sz="6000" b="1">
                <a:solidFill>
                  <a:schemeClr val="bg2"/>
                </a:solidFill>
                <a:latin typeface="+mj-lt"/>
              </a:defRPr>
            </a:lvl1pPr>
          </a:lstStyle>
          <a:p>
            <a:pPr lvl="0"/>
            <a:r>
              <a:rPr lang="en-US"/>
              <a:t>Edit Master text styles</a:t>
            </a:r>
          </a:p>
        </p:txBody>
      </p:sp>
    </p:spTree>
    <p:extLst>
      <p:ext uri="{BB962C8B-B14F-4D97-AF65-F5344CB8AC3E}">
        <p14:creationId xmlns:p14="http://schemas.microsoft.com/office/powerpoint/2010/main" val="947797106"/>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2 Coral">
    <p:spTree>
      <p:nvGrpSpPr>
        <p:cNvPr id="1" name=""/>
        <p:cNvGrpSpPr/>
        <p:nvPr/>
      </p:nvGrpSpPr>
      <p:grpSpPr>
        <a:xfrm>
          <a:off x="0" y="0"/>
          <a:ext cx="0" cy="0"/>
          <a:chOff x="0" y="0"/>
          <a:chExt cx="0" cy="0"/>
        </a:xfrm>
      </p:grpSpPr>
      <p:sp>
        <p:nvSpPr>
          <p:cNvPr id="6" name="Picture Placeholder 3"/>
          <p:cNvSpPr>
            <a:spLocks noGrp="1"/>
          </p:cNvSpPr>
          <p:nvPr>
            <p:ph type="pic" sz="quarter" idx="14"/>
          </p:nvPr>
        </p:nvSpPr>
        <p:spPr>
          <a:xfrm>
            <a:off x="0" y="0"/>
            <a:ext cx="12192000" cy="6858000"/>
          </a:xfrm>
          <a:blipFill>
            <a:blip r:embed="rId2"/>
            <a:stretch>
              <a:fillRect/>
            </a:stretch>
          </a:blipFill>
        </p:spPr>
        <p:txBody>
          <a:bodyPr rtlCol="0">
            <a:normAutofit/>
          </a:bodyPr>
          <a:lstStyle>
            <a:lvl1pPr>
              <a:defRPr>
                <a:solidFill>
                  <a:schemeClr val="bg1"/>
                </a:solidFill>
              </a:defRPr>
            </a:lvl1pPr>
          </a:lstStyle>
          <a:p>
            <a:pPr lvl="0"/>
            <a:r>
              <a:rPr lang="en-US" noProof="0"/>
              <a:t>Click icon to add picture</a:t>
            </a:r>
            <a:endParaRPr lang="en-GB" noProof="0"/>
          </a:p>
        </p:txBody>
      </p:sp>
      <p:sp>
        <p:nvSpPr>
          <p:cNvPr id="8" name="Text Placeholder 2"/>
          <p:cNvSpPr>
            <a:spLocks noGrp="1"/>
          </p:cNvSpPr>
          <p:nvPr>
            <p:ph type="body" sz="quarter" idx="11"/>
          </p:nvPr>
        </p:nvSpPr>
        <p:spPr>
          <a:xfrm>
            <a:off x="1139760" y="1054512"/>
            <a:ext cx="3505660" cy="1287462"/>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l">
              <a:defRPr sz="6000" b="1">
                <a:solidFill>
                  <a:schemeClr val="bg2"/>
                </a:solidFill>
                <a:latin typeface="+mj-lt"/>
              </a:defRPr>
            </a:lvl1pPr>
          </a:lstStyle>
          <a:p>
            <a:pPr lvl="0"/>
            <a:r>
              <a:rPr lang="en-US"/>
              <a:t>Edit Master text styles</a:t>
            </a:r>
          </a:p>
        </p:txBody>
      </p:sp>
      <p:sp>
        <p:nvSpPr>
          <p:cNvPr id="9" name="Text Placeholder 2"/>
          <p:cNvSpPr>
            <a:spLocks noGrp="1"/>
          </p:cNvSpPr>
          <p:nvPr>
            <p:ph type="body" sz="quarter" idx="12"/>
          </p:nvPr>
        </p:nvSpPr>
        <p:spPr>
          <a:xfrm>
            <a:off x="1139759" y="2494374"/>
            <a:ext cx="3078496" cy="1287462"/>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l">
              <a:defRPr sz="6000" b="1">
                <a:solidFill>
                  <a:schemeClr val="bg2"/>
                </a:solidFill>
                <a:latin typeface="+mj-lt"/>
              </a:defRPr>
            </a:lvl1pPr>
          </a:lstStyle>
          <a:p>
            <a:pPr lvl="0"/>
            <a:r>
              <a:rPr lang="en-US"/>
              <a:t>Edit Master text styles</a:t>
            </a:r>
          </a:p>
        </p:txBody>
      </p:sp>
      <p:sp>
        <p:nvSpPr>
          <p:cNvPr id="10" name="Text Placeholder 2"/>
          <p:cNvSpPr>
            <a:spLocks noGrp="1"/>
          </p:cNvSpPr>
          <p:nvPr>
            <p:ph type="body" sz="quarter" idx="13"/>
          </p:nvPr>
        </p:nvSpPr>
        <p:spPr>
          <a:xfrm>
            <a:off x="1139761" y="3934236"/>
            <a:ext cx="1703556" cy="1287462"/>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l">
              <a:defRPr sz="6000" b="1">
                <a:solidFill>
                  <a:schemeClr val="bg2"/>
                </a:solidFill>
                <a:latin typeface="+mj-lt"/>
              </a:defRPr>
            </a:lvl1pPr>
          </a:lstStyle>
          <a:p>
            <a:pPr lvl="0"/>
            <a:r>
              <a:rPr lang="en-US"/>
              <a:t>Edit Master text styles</a:t>
            </a:r>
          </a:p>
        </p:txBody>
      </p:sp>
    </p:spTree>
    <p:extLst>
      <p:ext uri="{BB962C8B-B14F-4D97-AF65-F5344CB8AC3E}">
        <p14:creationId xmlns:p14="http://schemas.microsoft.com/office/powerpoint/2010/main" val="89872959"/>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2 Lime">
    <p:spTree>
      <p:nvGrpSpPr>
        <p:cNvPr id="1" name=""/>
        <p:cNvGrpSpPr/>
        <p:nvPr/>
      </p:nvGrpSpPr>
      <p:grpSpPr>
        <a:xfrm>
          <a:off x="0" y="0"/>
          <a:ext cx="0" cy="0"/>
          <a:chOff x="0" y="0"/>
          <a:chExt cx="0" cy="0"/>
        </a:xfrm>
      </p:grpSpPr>
      <p:sp>
        <p:nvSpPr>
          <p:cNvPr id="6" name="Picture Placeholder 3"/>
          <p:cNvSpPr>
            <a:spLocks noGrp="1"/>
          </p:cNvSpPr>
          <p:nvPr>
            <p:ph type="pic" sz="quarter" idx="14"/>
          </p:nvPr>
        </p:nvSpPr>
        <p:spPr>
          <a:xfrm>
            <a:off x="0" y="0"/>
            <a:ext cx="12192000" cy="6858000"/>
          </a:xfrm>
          <a:blipFill>
            <a:blip r:embed="rId2"/>
            <a:stretch>
              <a:fillRect/>
            </a:stretch>
          </a:blipFill>
        </p:spPr>
        <p:txBody>
          <a:bodyPr rtlCol="0">
            <a:normAutofit/>
          </a:bodyPr>
          <a:lstStyle>
            <a:lvl1pPr>
              <a:defRPr>
                <a:solidFill>
                  <a:schemeClr val="bg1"/>
                </a:solidFill>
              </a:defRPr>
            </a:lvl1pPr>
          </a:lstStyle>
          <a:p>
            <a:pPr lvl="0"/>
            <a:r>
              <a:rPr lang="en-US" noProof="0"/>
              <a:t>Click icon to add picture</a:t>
            </a:r>
            <a:endParaRPr lang="en-GB" noProof="0"/>
          </a:p>
        </p:txBody>
      </p:sp>
      <p:sp>
        <p:nvSpPr>
          <p:cNvPr id="8" name="Text Placeholder 2"/>
          <p:cNvSpPr>
            <a:spLocks noGrp="1"/>
          </p:cNvSpPr>
          <p:nvPr>
            <p:ph type="body" sz="quarter" idx="11"/>
          </p:nvPr>
        </p:nvSpPr>
        <p:spPr>
          <a:xfrm>
            <a:off x="1139760" y="1054512"/>
            <a:ext cx="3505660" cy="1287462"/>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l">
              <a:defRPr sz="6000" b="1">
                <a:solidFill>
                  <a:schemeClr val="bg2"/>
                </a:solidFill>
                <a:latin typeface="+mj-lt"/>
              </a:defRPr>
            </a:lvl1pPr>
          </a:lstStyle>
          <a:p>
            <a:pPr lvl="0"/>
            <a:r>
              <a:rPr lang="en-US"/>
              <a:t>Edit Master text styles</a:t>
            </a:r>
          </a:p>
        </p:txBody>
      </p:sp>
      <p:sp>
        <p:nvSpPr>
          <p:cNvPr id="9" name="Text Placeholder 2"/>
          <p:cNvSpPr>
            <a:spLocks noGrp="1"/>
          </p:cNvSpPr>
          <p:nvPr>
            <p:ph type="body" sz="quarter" idx="12"/>
          </p:nvPr>
        </p:nvSpPr>
        <p:spPr>
          <a:xfrm>
            <a:off x="1139759" y="2494374"/>
            <a:ext cx="3078496" cy="1287462"/>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l">
              <a:defRPr sz="6000" b="1">
                <a:solidFill>
                  <a:schemeClr val="bg2"/>
                </a:solidFill>
                <a:latin typeface="+mj-lt"/>
              </a:defRPr>
            </a:lvl1pPr>
          </a:lstStyle>
          <a:p>
            <a:pPr lvl="0"/>
            <a:r>
              <a:rPr lang="en-US"/>
              <a:t>Edit Master text styles</a:t>
            </a:r>
          </a:p>
        </p:txBody>
      </p:sp>
      <p:sp>
        <p:nvSpPr>
          <p:cNvPr id="10" name="Text Placeholder 2"/>
          <p:cNvSpPr>
            <a:spLocks noGrp="1"/>
          </p:cNvSpPr>
          <p:nvPr>
            <p:ph type="body" sz="quarter" idx="13"/>
          </p:nvPr>
        </p:nvSpPr>
        <p:spPr>
          <a:xfrm>
            <a:off x="1139761" y="3934236"/>
            <a:ext cx="1703556" cy="1287462"/>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l">
              <a:defRPr sz="6000" b="1">
                <a:solidFill>
                  <a:schemeClr val="bg2"/>
                </a:solidFill>
                <a:latin typeface="+mj-lt"/>
              </a:defRPr>
            </a:lvl1pPr>
          </a:lstStyle>
          <a:p>
            <a:pPr lvl="0"/>
            <a:r>
              <a:rPr lang="en-US"/>
              <a:t>Edit Master text styles</a:t>
            </a:r>
          </a:p>
        </p:txBody>
      </p:sp>
    </p:spTree>
    <p:extLst>
      <p:ext uri="{BB962C8B-B14F-4D97-AF65-F5344CB8AC3E}">
        <p14:creationId xmlns:p14="http://schemas.microsoft.com/office/powerpoint/2010/main" val="7295622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range">
    <p:bg>
      <p:bgPr>
        <a:solidFill>
          <a:srgbClr val="FF6B40"/>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76079C1-EA7F-06CE-3A9C-38DA924AE0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606550"/>
            <a:ext cx="1976438"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sz="quarter" idx="10"/>
          </p:nvPr>
        </p:nvSpPr>
        <p:spPr>
          <a:xfrm>
            <a:off x="6273800" y="1606379"/>
            <a:ext cx="5357813" cy="2961692"/>
          </a:xfrm>
        </p:spPr>
        <p:txBody>
          <a:bodyPr>
            <a:normAutofit/>
          </a:bodyPr>
          <a:lstStyle>
            <a:lvl1pPr>
              <a:defRPr sz="6000" baseline="0">
                <a:solidFill>
                  <a:schemeClr val="bg2"/>
                </a:solidFill>
                <a:latin typeface="+mj-lt"/>
              </a:defRPr>
            </a:lvl1pPr>
          </a:lstStyle>
          <a:p>
            <a:pPr lvl="0"/>
            <a:r>
              <a:rPr lang="en-US"/>
              <a:t>Edit Master text styles</a:t>
            </a:r>
          </a:p>
        </p:txBody>
      </p:sp>
      <p:sp>
        <p:nvSpPr>
          <p:cNvPr id="8" name="Text Placeholder 6"/>
          <p:cNvSpPr>
            <a:spLocks noGrp="1"/>
          </p:cNvSpPr>
          <p:nvPr>
            <p:ph type="body" sz="quarter" idx="11"/>
          </p:nvPr>
        </p:nvSpPr>
        <p:spPr>
          <a:xfrm>
            <a:off x="6273800" y="5242748"/>
            <a:ext cx="5357813" cy="429505"/>
          </a:xfrm>
        </p:spPr>
        <p:txBody>
          <a:bodyPr>
            <a:normAutofit/>
          </a:bodyPr>
          <a:lstStyle>
            <a:lvl1pPr>
              <a:lnSpc>
                <a:spcPct val="100000"/>
              </a:lnSpc>
              <a:spcBef>
                <a:spcPts val="0"/>
              </a:spcBef>
              <a:spcAft>
                <a:spcPts val="0"/>
              </a:spcAft>
              <a:defRPr sz="2000" baseline="0">
                <a:solidFill>
                  <a:schemeClr val="bg2"/>
                </a:solidFill>
              </a:defRPr>
            </a:lvl1pPr>
          </a:lstStyle>
          <a:p>
            <a:pPr lvl="0"/>
            <a:r>
              <a:rPr lang="en-US"/>
              <a:t>Edit Master text styles</a:t>
            </a:r>
          </a:p>
        </p:txBody>
      </p:sp>
      <p:sp>
        <p:nvSpPr>
          <p:cNvPr id="9" name="Text Placeholder 6"/>
          <p:cNvSpPr>
            <a:spLocks noGrp="1"/>
          </p:cNvSpPr>
          <p:nvPr>
            <p:ph type="body" sz="quarter" idx="12"/>
          </p:nvPr>
        </p:nvSpPr>
        <p:spPr>
          <a:xfrm>
            <a:off x="6273800" y="5784112"/>
            <a:ext cx="5357813" cy="429505"/>
          </a:xfrm>
        </p:spPr>
        <p:txBody>
          <a:bodyPr>
            <a:normAutofit/>
          </a:bodyPr>
          <a:lstStyle>
            <a:lvl1pPr>
              <a:lnSpc>
                <a:spcPct val="100000"/>
              </a:lnSpc>
              <a:spcBef>
                <a:spcPts val="0"/>
              </a:spcBef>
              <a:spcAft>
                <a:spcPts val="0"/>
              </a:spcAft>
              <a:defRPr sz="2000" baseline="0">
                <a:solidFill>
                  <a:schemeClr val="bg2"/>
                </a:solidFill>
              </a:defRPr>
            </a:lvl1pPr>
          </a:lstStyle>
          <a:p>
            <a:pPr lvl="0"/>
            <a:r>
              <a:rPr lang="en-US"/>
              <a:t>Edit Master text styles</a:t>
            </a:r>
          </a:p>
        </p:txBody>
      </p:sp>
    </p:spTree>
    <p:extLst>
      <p:ext uri="{BB962C8B-B14F-4D97-AF65-F5344CB8AC3E}">
        <p14:creationId xmlns:p14="http://schemas.microsoft.com/office/powerpoint/2010/main" val="1312981870"/>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2 Orange">
    <p:spTree>
      <p:nvGrpSpPr>
        <p:cNvPr id="1" name=""/>
        <p:cNvGrpSpPr/>
        <p:nvPr/>
      </p:nvGrpSpPr>
      <p:grpSpPr>
        <a:xfrm>
          <a:off x="0" y="0"/>
          <a:ext cx="0" cy="0"/>
          <a:chOff x="0" y="0"/>
          <a:chExt cx="0" cy="0"/>
        </a:xfrm>
      </p:grpSpPr>
      <p:sp>
        <p:nvSpPr>
          <p:cNvPr id="6" name="Picture Placeholder 3"/>
          <p:cNvSpPr>
            <a:spLocks noGrp="1"/>
          </p:cNvSpPr>
          <p:nvPr>
            <p:ph type="pic" sz="quarter" idx="14"/>
          </p:nvPr>
        </p:nvSpPr>
        <p:spPr>
          <a:xfrm>
            <a:off x="0" y="0"/>
            <a:ext cx="12192000" cy="6858000"/>
          </a:xfrm>
          <a:blipFill>
            <a:blip r:embed="rId2"/>
            <a:stretch>
              <a:fillRect/>
            </a:stretch>
          </a:blipFill>
        </p:spPr>
        <p:txBody>
          <a:bodyPr rtlCol="0">
            <a:normAutofit/>
          </a:bodyPr>
          <a:lstStyle>
            <a:lvl1pPr>
              <a:defRPr>
                <a:solidFill>
                  <a:schemeClr val="bg1"/>
                </a:solidFill>
              </a:defRPr>
            </a:lvl1pPr>
          </a:lstStyle>
          <a:p>
            <a:pPr lvl="0"/>
            <a:r>
              <a:rPr lang="en-US" noProof="0"/>
              <a:t>Click icon to add picture</a:t>
            </a:r>
            <a:endParaRPr lang="en-GB" noProof="0"/>
          </a:p>
        </p:txBody>
      </p:sp>
      <p:sp>
        <p:nvSpPr>
          <p:cNvPr id="8" name="Text Placeholder 2"/>
          <p:cNvSpPr>
            <a:spLocks noGrp="1"/>
          </p:cNvSpPr>
          <p:nvPr>
            <p:ph type="body" sz="quarter" idx="11"/>
          </p:nvPr>
        </p:nvSpPr>
        <p:spPr>
          <a:xfrm>
            <a:off x="1139760" y="1054512"/>
            <a:ext cx="3505660" cy="1287462"/>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l">
              <a:defRPr sz="6000" b="1">
                <a:solidFill>
                  <a:schemeClr val="bg2"/>
                </a:solidFill>
                <a:latin typeface="+mj-lt"/>
              </a:defRPr>
            </a:lvl1pPr>
          </a:lstStyle>
          <a:p>
            <a:pPr lvl="0"/>
            <a:r>
              <a:rPr lang="en-US"/>
              <a:t>Edit Master text styles</a:t>
            </a:r>
          </a:p>
        </p:txBody>
      </p:sp>
      <p:sp>
        <p:nvSpPr>
          <p:cNvPr id="9" name="Text Placeholder 2"/>
          <p:cNvSpPr>
            <a:spLocks noGrp="1"/>
          </p:cNvSpPr>
          <p:nvPr>
            <p:ph type="body" sz="quarter" idx="12"/>
          </p:nvPr>
        </p:nvSpPr>
        <p:spPr>
          <a:xfrm>
            <a:off x="1139759" y="2494374"/>
            <a:ext cx="3078496" cy="1287462"/>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l">
              <a:defRPr sz="6000" b="1">
                <a:solidFill>
                  <a:schemeClr val="bg2"/>
                </a:solidFill>
                <a:latin typeface="+mj-lt"/>
              </a:defRPr>
            </a:lvl1pPr>
          </a:lstStyle>
          <a:p>
            <a:pPr lvl="0"/>
            <a:r>
              <a:rPr lang="en-US"/>
              <a:t>Edit Master text styles</a:t>
            </a:r>
          </a:p>
        </p:txBody>
      </p:sp>
      <p:sp>
        <p:nvSpPr>
          <p:cNvPr id="10" name="Text Placeholder 2"/>
          <p:cNvSpPr>
            <a:spLocks noGrp="1"/>
          </p:cNvSpPr>
          <p:nvPr>
            <p:ph type="body" sz="quarter" idx="13"/>
          </p:nvPr>
        </p:nvSpPr>
        <p:spPr>
          <a:xfrm>
            <a:off x="1139761" y="3934236"/>
            <a:ext cx="1703556" cy="1287462"/>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l">
              <a:defRPr sz="6000" b="1">
                <a:solidFill>
                  <a:schemeClr val="bg2"/>
                </a:solidFill>
                <a:latin typeface="+mj-lt"/>
              </a:defRPr>
            </a:lvl1pPr>
          </a:lstStyle>
          <a:p>
            <a:pPr lvl="0"/>
            <a:r>
              <a:rPr lang="en-US"/>
              <a:t>Edit Master text styles</a:t>
            </a:r>
          </a:p>
        </p:txBody>
      </p:sp>
    </p:spTree>
    <p:extLst>
      <p:ext uri="{BB962C8B-B14F-4D97-AF65-F5344CB8AC3E}">
        <p14:creationId xmlns:p14="http://schemas.microsoft.com/office/powerpoint/2010/main" val="2641490811"/>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text overlay Aqua">
    <p:spTree>
      <p:nvGrpSpPr>
        <p:cNvPr id="1" name=""/>
        <p:cNvGrpSpPr/>
        <p:nvPr/>
      </p:nvGrpSpPr>
      <p:grpSpPr>
        <a:xfrm>
          <a:off x="0" y="0"/>
          <a:ext cx="0" cy="0"/>
          <a:chOff x="0" y="0"/>
          <a:chExt cx="0" cy="0"/>
        </a:xfrm>
      </p:grpSpPr>
      <p:sp>
        <p:nvSpPr>
          <p:cNvPr id="5" name="Picture Placeholder 3"/>
          <p:cNvSpPr>
            <a:spLocks noGrp="1"/>
          </p:cNvSpPr>
          <p:nvPr>
            <p:ph type="pic" sz="quarter" idx="14"/>
          </p:nvPr>
        </p:nvSpPr>
        <p:spPr>
          <a:xfrm>
            <a:off x="0" y="0"/>
            <a:ext cx="12192000" cy="6858000"/>
          </a:xfrm>
          <a:blipFill>
            <a:blip r:embed="rId2"/>
            <a:stretch>
              <a:fillRect/>
            </a:stretch>
          </a:blipFill>
        </p:spPr>
        <p:txBody>
          <a:bodyPr rtlCol="0">
            <a:normAutofit/>
          </a:bodyPr>
          <a:lstStyle>
            <a:lvl1pPr>
              <a:defRPr>
                <a:solidFill>
                  <a:schemeClr val="bg1"/>
                </a:solidFill>
              </a:defRPr>
            </a:lvl1pPr>
          </a:lstStyle>
          <a:p>
            <a:pPr lvl="0"/>
            <a:r>
              <a:rPr lang="en-US" noProof="0"/>
              <a:t>Click icon to add picture</a:t>
            </a:r>
            <a:endParaRPr lang="en-GB" noProof="0"/>
          </a:p>
        </p:txBody>
      </p:sp>
      <p:sp>
        <p:nvSpPr>
          <p:cNvPr id="6" name="Text Placeholder 2"/>
          <p:cNvSpPr>
            <a:spLocks noGrp="1"/>
          </p:cNvSpPr>
          <p:nvPr>
            <p:ph type="body" sz="quarter" idx="11"/>
          </p:nvPr>
        </p:nvSpPr>
        <p:spPr>
          <a:xfrm>
            <a:off x="806712" y="2843713"/>
            <a:ext cx="4320000" cy="2692791"/>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normAutofit/>
          </a:bodyPr>
          <a:lstStyle>
            <a:lvl1pPr algn="l">
              <a:defRPr sz="2400">
                <a:solidFill>
                  <a:schemeClr val="bg2"/>
                </a:solidFill>
                <a:latin typeface="+mj-lt"/>
              </a:defRPr>
            </a:lvl1pPr>
          </a:lstStyle>
          <a:p>
            <a:pPr lvl="0"/>
            <a:r>
              <a:rPr lang="en-US"/>
              <a:t>Edit Master text styles</a:t>
            </a:r>
          </a:p>
        </p:txBody>
      </p:sp>
    </p:spTree>
    <p:extLst>
      <p:ext uri="{BB962C8B-B14F-4D97-AF65-F5344CB8AC3E}">
        <p14:creationId xmlns:p14="http://schemas.microsoft.com/office/powerpoint/2010/main" val="4240696299"/>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text overlay Coral">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12192000" cy="6858000"/>
          </a:xfrm>
          <a:blipFill>
            <a:blip r:embed="rId2"/>
            <a:stretch>
              <a:fillRect/>
            </a:stretch>
          </a:blipFill>
        </p:spPr>
        <p:txBody>
          <a:bodyPr rtlCol="0">
            <a:normAutofit/>
          </a:bodyPr>
          <a:lstStyle>
            <a:lvl1pPr>
              <a:defRPr>
                <a:solidFill>
                  <a:schemeClr val="bg1"/>
                </a:solidFill>
              </a:defRPr>
            </a:lvl1pPr>
          </a:lstStyle>
          <a:p>
            <a:pPr lvl="0"/>
            <a:r>
              <a:rPr lang="en-US" noProof="0"/>
              <a:t>Click icon to add picture</a:t>
            </a:r>
            <a:endParaRPr lang="en-GB" noProof="0"/>
          </a:p>
        </p:txBody>
      </p:sp>
      <p:sp>
        <p:nvSpPr>
          <p:cNvPr id="6" name="Text Placeholder 2"/>
          <p:cNvSpPr>
            <a:spLocks noGrp="1"/>
          </p:cNvSpPr>
          <p:nvPr>
            <p:ph type="body" sz="quarter" idx="11"/>
          </p:nvPr>
        </p:nvSpPr>
        <p:spPr>
          <a:xfrm>
            <a:off x="806712" y="2843713"/>
            <a:ext cx="4320000" cy="2692791"/>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l">
              <a:defRPr sz="2400">
                <a:solidFill>
                  <a:schemeClr val="bg2"/>
                </a:solidFill>
                <a:latin typeface="+mj-lt"/>
              </a:defRPr>
            </a:lvl1pPr>
          </a:lstStyle>
          <a:p>
            <a:pPr lvl="0"/>
            <a:r>
              <a:rPr lang="en-US"/>
              <a:t>Edit Master text styles</a:t>
            </a:r>
          </a:p>
        </p:txBody>
      </p:sp>
    </p:spTree>
    <p:extLst>
      <p:ext uri="{BB962C8B-B14F-4D97-AF65-F5344CB8AC3E}">
        <p14:creationId xmlns:p14="http://schemas.microsoft.com/office/powerpoint/2010/main" val="2995404711"/>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 text overlay Lime">
    <p:spTree>
      <p:nvGrpSpPr>
        <p:cNvPr id="1" name=""/>
        <p:cNvGrpSpPr/>
        <p:nvPr/>
      </p:nvGrpSpPr>
      <p:grpSpPr>
        <a:xfrm>
          <a:off x="0" y="0"/>
          <a:ext cx="0" cy="0"/>
          <a:chOff x="0" y="0"/>
          <a:chExt cx="0" cy="0"/>
        </a:xfrm>
      </p:grpSpPr>
      <p:sp>
        <p:nvSpPr>
          <p:cNvPr id="5" name="Picture Placeholder 3"/>
          <p:cNvSpPr>
            <a:spLocks noGrp="1"/>
          </p:cNvSpPr>
          <p:nvPr>
            <p:ph type="pic" sz="quarter" idx="14"/>
          </p:nvPr>
        </p:nvSpPr>
        <p:spPr>
          <a:xfrm>
            <a:off x="0" y="0"/>
            <a:ext cx="12192000" cy="6858000"/>
          </a:xfrm>
          <a:blipFill>
            <a:blip r:embed="rId2"/>
            <a:stretch>
              <a:fillRect/>
            </a:stretch>
          </a:blipFill>
        </p:spPr>
        <p:txBody>
          <a:bodyPr rtlCol="0">
            <a:normAutofit/>
          </a:bodyPr>
          <a:lstStyle>
            <a:lvl1pPr>
              <a:defRPr>
                <a:solidFill>
                  <a:schemeClr val="bg1"/>
                </a:solidFill>
              </a:defRPr>
            </a:lvl1pPr>
          </a:lstStyle>
          <a:p>
            <a:pPr lvl="0"/>
            <a:r>
              <a:rPr lang="en-US" noProof="0"/>
              <a:t>Click icon to add picture</a:t>
            </a:r>
            <a:endParaRPr lang="en-GB" noProof="0"/>
          </a:p>
        </p:txBody>
      </p:sp>
      <p:sp>
        <p:nvSpPr>
          <p:cNvPr id="6" name="Text Placeholder 2"/>
          <p:cNvSpPr>
            <a:spLocks noGrp="1"/>
          </p:cNvSpPr>
          <p:nvPr>
            <p:ph type="body" sz="quarter" idx="11"/>
          </p:nvPr>
        </p:nvSpPr>
        <p:spPr>
          <a:xfrm>
            <a:off x="806712" y="2843713"/>
            <a:ext cx="4320000" cy="2692791"/>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l">
              <a:defRPr sz="2400">
                <a:solidFill>
                  <a:schemeClr val="bg2"/>
                </a:solidFill>
                <a:latin typeface="+mj-lt"/>
              </a:defRPr>
            </a:lvl1pPr>
          </a:lstStyle>
          <a:p>
            <a:pPr lvl="0"/>
            <a:r>
              <a:rPr lang="en-US"/>
              <a:t>Edit Master text styles</a:t>
            </a:r>
          </a:p>
        </p:txBody>
      </p:sp>
    </p:spTree>
    <p:extLst>
      <p:ext uri="{BB962C8B-B14F-4D97-AF65-F5344CB8AC3E}">
        <p14:creationId xmlns:p14="http://schemas.microsoft.com/office/powerpoint/2010/main" val="2471543459"/>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 text overlay Orange">
    <p:spTree>
      <p:nvGrpSpPr>
        <p:cNvPr id="1" name=""/>
        <p:cNvGrpSpPr/>
        <p:nvPr/>
      </p:nvGrpSpPr>
      <p:grpSpPr>
        <a:xfrm>
          <a:off x="0" y="0"/>
          <a:ext cx="0" cy="0"/>
          <a:chOff x="0" y="0"/>
          <a:chExt cx="0" cy="0"/>
        </a:xfrm>
      </p:grpSpPr>
      <p:pic>
        <p:nvPicPr>
          <p:cNvPr id="2" name="Picture Placeholder 7">
            <a:extLst>
              <a:ext uri="{FF2B5EF4-FFF2-40B4-BE49-F238E27FC236}">
                <a16:creationId xmlns:a16="http://schemas.microsoft.com/office/drawing/2014/main" id="{7FC76195-150F-8438-C356-52C904BA94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1"/>
          </p:nvPr>
        </p:nvSpPr>
        <p:spPr>
          <a:xfrm>
            <a:off x="806712" y="2843713"/>
            <a:ext cx="4320000" cy="2692791"/>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l">
              <a:defRPr sz="2400">
                <a:solidFill>
                  <a:schemeClr val="bg2"/>
                </a:solidFill>
                <a:latin typeface="+mj-lt"/>
              </a:defRPr>
            </a:lvl1pPr>
          </a:lstStyle>
          <a:p>
            <a:pPr lvl="0"/>
            <a:r>
              <a:rPr lang="en-US"/>
              <a:t>Edit Master text styles</a:t>
            </a:r>
          </a:p>
        </p:txBody>
      </p:sp>
    </p:spTree>
    <p:extLst>
      <p:ext uri="{BB962C8B-B14F-4D97-AF65-F5344CB8AC3E}">
        <p14:creationId xmlns:p14="http://schemas.microsoft.com/office/powerpoint/2010/main" val="1784543955"/>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 Marker slide">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52450" y="2975212"/>
            <a:ext cx="11198225" cy="3268426"/>
          </a:xfrm>
        </p:spPr>
        <p:txBody>
          <a:bodyPr>
            <a:normAutofit/>
          </a:bodyPr>
          <a:lstStyle>
            <a:lvl1pPr algn="r">
              <a:defRPr sz="3600">
                <a:solidFill>
                  <a:schemeClr val="tx1"/>
                </a:solidFill>
                <a:latin typeface="+mj-lt"/>
              </a:defRPr>
            </a:lvl1pPr>
            <a:lvl2pPr algn="r">
              <a:buClr>
                <a:schemeClr val="bg2"/>
              </a:buClr>
              <a:defRPr sz="3200">
                <a:solidFill>
                  <a:schemeClr val="tx1"/>
                </a:solidFill>
              </a:defRPr>
            </a:lvl2pPr>
            <a:lvl3pPr algn="r">
              <a:buClr>
                <a:schemeClr val="bg2"/>
              </a:buClr>
              <a:defRPr sz="2800">
                <a:solidFill>
                  <a:schemeClr val="tx1"/>
                </a:solidFill>
              </a:defRPr>
            </a:lvl3pPr>
            <a:lvl4pPr algn="r">
              <a:buClr>
                <a:schemeClr val="bg2"/>
              </a:buClr>
              <a:defRPr sz="2200">
                <a:solidFill>
                  <a:schemeClr val="tx1"/>
                </a:solidFill>
              </a:defRPr>
            </a:lvl4pPr>
            <a:lvl5pPr algn="r">
              <a:buClr>
                <a:schemeClr val="bg2"/>
              </a:buCl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3"/>
          </p:nvPr>
        </p:nvSpPr>
        <p:spPr>
          <a:xfrm>
            <a:off x="6731000" y="546100"/>
            <a:ext cx="5019675" cy="2084388"/>
          </a:xfrm>
        </p:spPr>
        <p:txBody>
          <a:bodyPr/>
          <a:lstStyle>
            <a:lvl1pPr>
              <a:defRPr lang="en-GB" sz="12000" spc="-150" baseline="0" smtClean="0">
                <a:solidFill>
                  <a:schemeClr val="tx1"/>
                </a:solidFill>
                <a:latin typeface="+mj-lt"/>
              </a:defRPr>
            </a:lvl1pPr>
          </a:lstStyle>
          <a:p>
            <a:pPr lvl="0"/>
            <a:r>
              <a:rPr lang="en-US"/>
              <a:t>Edit Master text styles</a:t>
            </a:r>
          </a:p>
        </p:txBody>
      </p:sp>
      <p:sp>
        <p:nvSpPr>
          <p:cNvPr id="2" name="Slide Number Placeholder 5">
            <a:extLst>
              <a:ext uri="{FF2B5EF4-FFF2-40B4-BE49-F238E27FC236}">
                <a16:creationId xmlns:a16="http://schemas.microsoft.com/office/drawing/2014/main" id="{31741B02-F76B-7603-0BD9-6581C6948746}"/>
              </a:ext>
            </a:extLst>
          </p:cNvPr>
          <p:cNvSpPr>
            <a:spLocks noGrp="1"/>
          </p:cNvSpPr>
          <p:nvPr>
            <p:ph type="sldNum" sz="quarter" idx="14"/>
          </p:nvPr>
        </p:nvSpPr>
        <p:spPr>
          <a:xfrm>
            <a:off x="11577638" y="6448425"/>
            <a:ext cx="4460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28CEDBF-35D0-486C-8881-0EDF19B5BCBE}" type="slidenum">
              <a:rPr lang="en-GB" altLang="en-US"/>
              <a:pPr>
                <a:defRPr/>
              </a:pPr>
              <a:t>‹#›</a:t>
            </a:fld>
            <a:endParaRPr lang="en-GB" altLang="en-US"/>
          </a:p>
        </p:txBody>
      </p:sp>
    </p:spTree>
    <p:extLst>
      <p:ext uri="{BB962C8B-B14F-4D97-AF65-F5344CB8AC3E}">
        <p14:creationId xmlns:p14="http://schemas.microsoft.com/office/powerpoint/2010/main" val="702074357"/>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ND logo slide Cream">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704593"/>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ND logo slide Aqua">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565230"/>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D logo slide Coral">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758109"/>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ND logo slide Lim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88822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Cream">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5883564-E032-4BF4-BD1B-BA961D61BA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9725" y="606425"/>
            <a:ext cx="9683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0"/>
          </p:nvPr>
        </p:nvSpPr>
        <p:spPr>
          <a:xfrm>
            <a:off x="-1" y="0"/>
            <a:ext cx="6094800" cy="6858000"/>
          </a:xfrm>
        </p:spPr>
        <p:txBody>
          <a:bodyPr lIns="720000" tIns="684000" rIns="720000" bIns="720000" rtlCol="0" anchor="ctr">
            <a:normAutofit/>
          </a:bodyPr>
          <a:lstStyle>
            <a:lvl1pPr algn="ctr">
              <a:defRPr sz="2000" baseline="0"/>
            </a:lvl1pPr>
          </a:lstStyle>
          <a:p>
            <a:pPr lvl="0"/>
            <a:r>
              <a:rPr lang="en-US" noProof="0"/>
              <a:t>Click icon to add picture</a:t>
            </a:r>
            <a:endParaRPr lang="en-GB" noProof="0"/>
          </a:p>
        </p:txBody>
      </p:sp>
      <p:sp>
        <p:nvSpPr>
          <p:cNvPr id="11" name="Text Placeholder 2"/>
          <p:cNvSpPr>
            <a:spLocks noGrp="1"/>
          </p:cNvSpPr>
          <p:nvPr>
            <p:ph type="body" sz="quarter" idx="11"/>
          </p:nvPr>
        </p:nvSpPr>
        <p:spPr>
          <a:xfrm>
            <a:off x="6690420" y="2796372"/>
            <a:ext cx="4941193" cy="1907295"/>
          </a:xfrm>
        </p:spPr>
        <p:txBody>
          <a:bodyPr>
            <a:normAutofit/>
          </a:bodyPr>
          <a:lstStyle>
            <a:lvl1pPr>
              <a:defRPr sz="5000" baseline="0">
                <a:solidFill>
                  <a:schemeClr val="tx1"/>
                </a:solidFill>
                <a:latin typeface="+mj-lt"/>
              </a:defRPr>
            </a:lvl1pPr>
          </a:lstStyle>
          <a:p>
            <a:pPr lvl="0"/>
            <a:r>
              <a:rPr lang="en-US"/>
              <a:t>Edit Master text styles</a:t>
            </a:r>
          </a:p>
        </p:txBody>
      </p:sp>
      <p:sp>
        <p:nvSpPr>
          <p:cNvPr id="12" name="Text Placeholder 6"/>
          <p:cNvSpPr>
            <a:spLocks noGrp="1"/>
          </p:cNvSpPr>
          <p:nvPr>
            <p:ph type="body" sz="quarter" idx="12"/>
          </p:nvPr>
        </p:nvSpPr>
        <p:spPr>
          <a:xfrm>
            <a:off x="6690420" y="5242748"/>
            <a:ext cx="4941193" cy="429505"/>
          </a:xfrm>
        </p:spPr>
        <p:txBody>
          <a:bodyPr>
            <a:normAutofit/>
          </a:bodyPr>
          <a:lstStyle>
            <a:lvl1pPr>
              <a:lnSpc>
                <a:spcPct val="100000"/>
              </a:lnSpc>
              <a:spcBef>
                <a:spcPts val="0"/>
              </a:spcBef>
              <a:spcAft>
                <a:spcPts val="0"/>
              </a:spcAft>
              <a:defRPr sz="2000" baseline="0">
                <a:solidFill>
                  <a:schemeClr val="tx1"/>
                </a:solidFill>
              </a:defRPr>
            </a:lvl1pPr>
          </a:lstStyle>
          <a:p>
            <a:pPr lvl="0"/>
            <a:r>
              <a:rPr lang="en-US"/>
              <a:t>Edit Master text styles</a:t>
            </a:r>
          </a:p>
        </p:txBody>
      </p:sp>
      <p:sp>
        <p:nvSpPr>
          <p:cNvPr id="13" name="Text Placeholder 6"/>
          <p:cNvSpPr>
            <a:spLocks noGrp="1"/>
          </p:cNvSpPr>
          <p:nvPr>
            <p:ph type="body" sz="quarter" idx="13"/>
          </p:nvPr>
        </p:nvSpPr>
        <p:spPr>
          <a:xfrm>
            <a:off x="6690420" y="5784112"/>
            <a:ext cx="4941193" cy="429505"/>
          </a:xfrm>
        </p:spPr>
        <p:txBody>
          <a:bodyPr>
            <a:normAutofit/>
          </a:bodyPr>
          <a:lstStyle>
            <a:lvl1pPr>
              <a:lnSpc>
                <a:spcPct val="100000"/>
              </a:lnSpc>
              <a:spcBef>
                <a:spcPts val="0"/>
              </a:spcBef>
              <a:spcAft>
                <a:spcPts val="0"/>
              </a:spcAft>
              <a:defRPr sz="2000" baseline="0">
                <a:solidFill>
                  <a:schemeClr val="tx1"/>
                </a:solidFill>
              </a:defRPr>
            </a:lvl1pPr>
          </a:lstStyle>
          <a:p>
            <a:pPr lvl="0"/>
            <a:r>
              <a:rPr lang="en-US"/>
              <a:t>Edit Master text styles</a:t>
            </a:r>
          </a:p>
        </p:txBody>
      </p:sp>
    </p:spTree>
    <p:extLst>
      <p:ext uri="{BB962C8B-B14F-4D97-AF65-F5344CB8AC3E}">
        <p14:creationId xmlns:p14="http://schemas.microsoft.com/office/powerpoint/2010/main" val="2872868499"/>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END logo slide Orang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15009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2 Aqu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3FB269-A9C8-29C5-A287-E68CFCBE678A}"/>
              </a:ext>
            </a:extLst>
          </p:cNvPr>
          <p:cNvSpPr/>
          <p:nvPr/>
        </p:nvSpPr>
        <p:spPr>
          <a:xfrm>
            <a:off x="6094413" y="0"/>
            <a:ext cx="60975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90000"/>
              </a:lnSpc>
              <a:spcBef>
                <a:spcPts val="0"/>
              </a:spcBef>
              <a:spcAft>
                <a:spcPts val="0"/>
              </a:spcAft>
              <a:defRPr/>
            </a:pPr>
            <a:endParaRPr lang="en-GB" spc="-150"/>
          </a:p>
        </p:txBody>
      </p:sp>
      <p:pic>
        <p:nvPicPr>
          <p:cNvPr id="3" name="Picture 5">
            <a:extLst>
              <a:ext uri="{FF2B5EF4-FFF2-40B4-BE49-F238E27FC236}">
                <a16:creationId xmlns:a16="http://schemas.microsoft.com/office/drawing/2014/main" id="{02B6F4D2-2C18-D112-8E66-A8ED60D8DA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7663" y="603250"/>
            <a:ext cx="9525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sz="quarter" idx="11"/>
          </p:nvPr>
        </p:nvSpPr>
        <p:spPr>
          <a:xfrm>
            <a:off x="6690420" y="2796372"/>
            <a:ext cx="4941193" cy="1907295"/>
          </a:xfrm>
        </p:spPr>
        <p:txBody>
          <a:bodyPr>
            <a:normAutofit/>
          </a:bodyPr>
          <a:lstStyle>
            <a:lvl1pPr>
              <a:defRPr sz="5000" baseline="0">
                <a:solidFill>
                  <a:schemeClr val="bg2"/>
                </a:solidFill>
                <a:latin typeface="+mj-lt"/>
              </a:defRPr>
            </a:lvl1pPr>
          </a:lstStyle>
          <a:p>
            <a:pPr lvl="0"/>
            <a:r>
              <a:rPr lang="en-US"/>
              <a:t>Edit Master text styles</a:t>
            </a:r>
          </a:p>
        </p:txBody>
      </p:sp>
      <p:sp>
        <p:nvSpPr>
          <p:cNvPr id="10" name="Text Placeholder 6"/>
          <p:cNvSpPr>
            <a:spLocks noGrp="1"/>
          </p:cNvSpPr>
          <p:nvPr>
            <p:ph type="body" sz="quarter" idx="12"/>
          </p:nvPr>
        </p:nvSpPr>
        <p:spPr>
          <a:xfrm>
            <a:off x="6690420" y="5242748"/>
            <a:ext cx="4941193" cy="429505"/>
          </a:xfrm>
        </p:spPr>
        <p:txBody>
          <a:bodyPr>
            <a:normAutofit/>
          </a:bodyPr>
          <a:lstStyle>
            <a:lvl1pPr>
              <a:lnSpc>
                <a:spcPct val="100000"/>
              </a:lnSpc>
              <a:spcBef>
                <a:spcPts val="0"/>
              </a:spcBef>
              <a:spcAft>
                <a:spcPts val="0"/>
              </a:spcAft>
              <a:defRPr sz="2000" baseline="0">
                <a:solidFill>
                  <a:schemeClr val="bg2"/>
                </a:solidFill>
              </a:defRPr>
            </a:lvl1pPr>
          </a:lstStyle>
          <a:p>
            <a:pPr lvl="0"/>
            <a:r>
              <a:rPr lang="en-US"/>
              <a:t>Edit Master text styles</a:t>
            </a:r>
          </a:p>
        </p:txBody>
      </p:sp>
      <p:sp>
        <p:nvSpPr>
          <p:cNvPr id="11" name="Text Placeholder 6"/>
          <p:cNvSpPr>
            <a:spLocks noGrp="1"/>
          </p:cNvSpPr>
          <p:nvPr>
            <p:ph type="body" sz="quarter" idx="13"/>
          </p:nvPr>
        </p:nvSpPr>
        <p:spPr>
          <a:xfrm>
            <a:off x="6690420" y="5784112"/>
            <a:ext cx="4941193" cy="429505"/>
          </a:xfrm>
        </p:spPr>
        <p:txBody>
          <a:bodyPr>
            <a:normAutofit/>
          </a:bodyPr>
          <a:lstStyle>
            <a:lvl1pPr>
              <a:lnSpc>
                <a:spcPct val="100000"/>
              </a:lnSpc>
              <a:spcBef>
                <a:spcPts val="0"/>
              </a:spcBef>
              <a:spcAft>
                <a:spcPts val="0"/>
              </a:spcAft>
              <a:defRPr sz="2000" baseline="0">
                <a:solidFill>
                  <a:schemeClr val="bg2"/>
                </a:solidFill>
              </a:defRPr>
            </a:lvl1pPr>
          </a:lstStyle>
          <a:p>
            <a:pPr lvl="0"/>
            <a:r>
              <a:rPr lang="en-US"/>
              <a:t>Edit Master text styles</a:t>
            </a:r>
          </a:p>
        </p:txBody>
      </p:sp>
      <p:sp>
        <p:nvSpPr>
          <p:cNvPr id="13" name="Picture Placeholder 7"/>
          <p:cNvSpPr>
            <a:spLocks noGrp="1"/>
          </p:cNvSpPr>
          <p:nvPr>
            <p:ph type="pic" sz="quarter" idx="10"/>
          </p:nvPr>
        </p:nvSpPr>
        <p:spPr>
          <a:xfrm>
            <a:off x="0" y="0"/>
            <a:ext cx="6094800" cy="6858000"/>
          </a:xfrm>
        </p:spPr>
        <p:txBody>
          <a:bodyPr lIns="720000" tIns="684000" rIns="720000" bIns="720000" rtlCol="0" anchor="ctr">
            <a:normAutofit/>
          </a:bodyPr>
          <a:lstStyle>
            <a:lvl1pPr algn="ctr">
              <a:defRPr sz="2000" baseline="0"/>
            </a:lvl1pPr>
          </a:lstStyle>
          <a:p>
            <a:pPr lvl="0"/>
            <a:r>
              <a:rPr lang="en-US" noProof="0"/>
              <a:t>Click icon to add picture</a:t>
            </a:r>
            <a:endParaRPr lang="en-GB" noProof="0"/>
          </a:p>
        </p:txBody>
      </p:sp>
    </p:spTree>
    <p:extLst>
      <p:ext uri="{BB962C8B-B14F-4D97-AF65-F5344CB8AC3E}">
        <p14:creationId xmlns:p14="http://schemas.microsoft.com/office/powerpoint/2010/main" val="4441818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2 Cor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C93B6-AA53-771E-2CCC-B3A4576B4055}"/>
              </a:ext>
            </a:extLst>
          </p:cNvPr>
          <p:cNvSpPr/>
          <p:nvPr/>
        </p:nvSpPr>
        <p:spPr>
          <a:xfrm>
            <a:off x="6094413" y="0"/>
            <a:ext cx="60975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90000"/>
              </a:lnSpc>
              <a:spcBef>
                <a:spcPts val="0"/>
              </a:spcBef>
              <a:spcAft>
                <a:spcPts val="0"/>
              </a:spcAft>
              <a:defRPr/>
            </a:pPr>
            <a:endParaRPr lang="en-GB" spc="-150"/>
          </a:p>
        </p:txBody>
      </p:sp>
      <p:pic>
        <p:nvPicPr>
          <p:cNvPr id="3" name="Picture 5">
            <a:extLst>
              <a:ext uri="{FF2B5EF4-FFF2-40B4-BE49-F238E27FC236}">
                <a16:creationId xmlns:a16="http://schemas.microsoft.com/office/drawing/2014/main" id="{61120834-5E70-FE74-1B81-DA30AB1F28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7663" y="603250"/>
            <a:ext cx="9525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Placeholder 2"/>
          <p:cNvSpPr>
            <a:spLocks noGrp="1"/>
          </p:cNvSpPr>
          <p:nvPr>
            <p:ph type="body" sz="quarter" idx="11"/>
          </p:nvPr>
        </p:nvSpPr>
        <p:spPr>
          <a:xfrm>
            <a:off x="6690420" y="2796372"/>
            <a:ext cx="4941193" cy="1907295"/>
          </a:xfrm>
        </p:spPr>
        <p:txBody>
          <a:bodyPr>
            <a:normAutofit/>
          </a:bodyPr>
          <a:lstStyle>
            <a:lvl1pPr>
              <a:defRPr sz="5000" baseline="0">
                <a:solidFill>
                  <a:schemeClr val="bg2"/>
                </a:solidFill>
                <a:latin typeface="+mj-lt"/>
              </a:defRPr>
            </a:lvl1pPr>
          </a:lstStyle>
          <a:p>
            <a:pPr lvl="0"/>
            <a:r>
              <a:rPr lang="en-US"/>
              <a:t>Edit Master text styles</a:t>
            </a:r>
          </a:p>
        </p:txBody>
      </p:sp>
      <p:sp>
        <p:nvSpPr>
          <p:cNvPr id="24" name="Text Placeholder 6"/>
          <p:cNvSpPr>
            <a:spLocks noGrp="1"/>
          </p:cNvSpPr>
          <p:nvPr>
            <p:ph type="body" sz="quarter" idx="12"/>
          </p:nvPr>
        </p:nvSpPr>
        <p:spPr>
          <a:xfrm>
            <a:off x="6690420" y="5242748"/>
            <a:ext cx="4941193" cy="429505"/>
          </a:xfrm>
        </p:spPr>
        <p:txBody>
          <a:bodyPr>
            <a:normAutofit/>
          </a:bodyPr>
          <a:lstStyle>
            <a:lvl1pPr>
              <a:lnSpc>
                <a:spcPct val="100000"/>
              </a:lnSpc>
              <a:spcBef>
                <a:spcPts val="0"/>
              </a:spcBef>
              <a:spcAft>
                <a:spcPts val="0"/>
              </a:spcAft>
              <a:defRPr sz="2000" baseline="0">
                <a:solidFill>
                  <a:schemeClr val="bg2"/>
                </a:solidFill>
              </a:defRPr>
            </a:lvl1pPr>
          </a:lstStyle>
          <a:p>
            <a:pPr lvl="0"/>
            <a:r>
              <a:rPr lang="en-US"/>
              <a:t>Edit Master text styles</a:t>
            </a:r>
          </a:p>
        </p:txBody>
      </p:sp>
      <p:sp>
        <p:nvSpPr>
          <p:cNvPr id="25" name="Text Placeholder 6"/>
          <p:cNvSpPr>
            <a:spLocks noGrp="1"/>
          </p:cNvSpPr>
          <p:nvPr>
            <p:ph type="body" sz="quarter" idx="13"/>
          </p:nvPr>
        </p:nvSpPr>
        <p:spPr>
          <a:xfrm>
            <a:off x="6690420" y="5784112"/>
            <a:ext cx="4941193" cy="429505"/>
          </a:xfrm>
        </p:spPr>
        <p:txBody>
          <a:bodyPr>
            <a:normAutofit/>
          </a:bodyPr>
          <a:lstStyle>
            <a:lvl1pPr>
              <a:lnSpc>
                <a:spcPct val="100000"/>
              </a:lnSpc>
              <a:spcBef>
                <a:spcPts val="0"/>
              </a:spcBef>
              <a:spcAft>
                <a:spcPts val="0"/>
              </a:spcAft>
              <a:defRPr sz="2000" baseline="0">
                <a:solidFill>
                  <a:schemeClr val="bg2"/>
                </a:solidFill>
              </a:defRPr>
            </a:lvl1pPr>
          </a:lstStyle>
          <a:p>
            <a:pPr lvl="0"/>
            <a:r>
              <a:rPr lang="en-US"/>
              <a:t>Edit Master text styles</a:t>
            </a:r>
          </a:p>
        </p:txBody>
      </p:sp>
      <p:sp>
        <p:nvSpPr>
          <p:cNvPr id="27" name="Picture Placeholder 7"/>
          <p:cNvSpPr>
            <a:spLocks noGrp="1"/>
          </p:cNvSpPr>
          <p:nvPr>
            <p:ph type="pic" sz="quarter" idx="10"/>
          </p:nvPr>
        </p:nvSpPr>
        <p:spPr>
          <a:xfrm>
            <a:off x="0" y="0"/>
            <a:ext cx="6094800" cy="6858000"/>
          </a:xfrm>
        </p:spPr>
        <p:txBody>
          <a:bodyPr lIns="720000" tIns="684000" rIns="720000" bIns="720000" rtlCol="0" anchor="ctr">
            <a:normAutofit/>
          </a:bodyPr>
          <a:lstStyle>
            <a:lvl1pPr algn="ctr">
              <a:defRPr sz="2000" baseline="0"/>
            </a:lvl1pPr>
          </a:lstStyle>
          <a:p>
            <a:pPr lvl="0"/>
            <a:r>
              <a:rPr lang="en-US" noProof="0"/>
              <a:t>Click icon to add picture</a:t>
            </a:r>
            <a:endParaRPr lang="en-GB" noProof="0"/>
          </a:p>
        </p:txBody>
      </p:sp>
    </p:spTree>
    <p:extLst>
      <p:ext uri="{BB962C8B-B14F-4D97-AF65-F5344CB8AC3E}">
        <p14:creationId xmlns:p14="http://schemas.microsoft.com/office/powerpoint/2010/main" val="356053238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2 Li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55CAD3-D65E-EE0B-63FB-E06BB1C37F9A}"/>
              </a:ext>
            </a:extLst>
          </p:cNvPr>
          <p:cNvSpPr/>
          <p:nvPr/>
        </p:nvSpPr>
        <p:spPr>
          <a:xfrm>
            <a:off x="6094413" y="0"/>
            <a:ext cx="60975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90000"/>
              </a:lnSpc>
              <a:spcBef>
                <a:spcPts val="0"/>
              </a:spcBef>
              <a:spcAft>
                <a:spcPts val="0"/>
              </a:spcAft>
              <a:defRPr/>
            </a:pPr>
            <a:endParaRPr lang="en-GB" spc="-150"/>
          </a:p>
        </p:txBody>
      </p:sp>
      <p:pic>
        <p:nvPicPr>
          <p:cNvPr id="3" name="Picture 5">
            <a:extLst>
              <a:ext uri="{FF2B5EF4-FFF2-40B4-BE49-F238E27FC236}">
                <a16:creationId xmlns:a16="http://schemas.microsoft.com/office/drawing/2014/main" id="{622E0897-4EFA-40F3-7F85-E5039E9040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7663" y="603250"/>
            <a:ext cx="9525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sz="quarter" idx="11"/>
          </p:nvPr>
        </p:nvSpPr>
        <p:spPr>
          <a:xfrm>
            <a:off x="6690420" y="2796372"/>
            <a:ext cx="4941193" cy="1907295"/>
          </a:xfrm>
        </p:spPr>
        <p:txBody>
          <a:bodyPr>
            <a:normAutofit/>
          </a:bodyPr>
          <a:lstStyle>
            <a:lvl1pPr>
              <a:defRPr sz="5000" baseline="0">
                <a:solidFill>
                  <a:schemeClr val="bg2"/>
                </a:solidFill>
                <a:latin typeface="+mj-lt"/>
              </a:defRPr>
            </a:lvl1pPr>
          </a:lstStyle>
          <a:p>
            <a:pPr lvl="0"/>
            <a:r>
              <a:rPr lang="en-US"/>
              <a:t>Edit Master text styles</a:t>
            </a:r>
          </a:p>
        </p:txBody>
      </p:sp>
      <p:sp>
        <p:nvSpPr>
          <p:cNvPr id="10" name="Text Placeholder 6"/>
          <p:cNvSpPr>
            <a:spLocks noGrp="1"/>
          </p:cNvSpPr>
          <p:nvPr>
            <p:ph type="body" sz="quarter" idx="12"/>
          </p:nvPr>
        </p:nvSpPr>
        <p:spPr>
          <a:xfrm>
            <a:off x="6690420" y="5242748"/>
            <a:ext cx="4941193" cy="429505"/>
          </a:xfrm>
        </p:spPr>
        <p:txBody>
          <a:bodyPr>
            <a:normAutofit/>
          </a:bodyPr>
          <a:lstStyle>
            <a:lvl1pPr>
              <a:lnSpc>
                <a:spcPct val="100000"/>
              </a:lnSpc>
              <a:spcBef>
                <a:spcPts val="0"/>
              </a:spcBef>
              <a:spcAft>
                <a:spcPts val="0"/>
              </a:spcAft>
              <a:defRPr sz="2000" baseline="0">
                <a:solidFill>
                  <a:schemeClr val="bg2"/>
                </a:solidFill>
              </a:defRPr>
            </a:lvl1pPr>
          </a:lstStyle>
          <a:p>
            <a:pPr lvl="0"/>
            <a:r>
              <a:rPr lang="en-US"/>
              <a:t>Edit Master text styles</a:t>
            </a:r>
          </a:p>
        </p:txBody>
      </p:sp>
      <p:sp>
        <p:nvSpPr>
          <p:cNvPr id="11" name="Text Placeholder 6"/>
          <p:cNvSpPr>
            <a:spLocks noGrp="1"/>
          </p:cNvSpPr>
          <p:nvPr>
            <p:ph type="body" sz="quarter" idx="13"/>
          </p:nvPr>
        </p:nvSpPr>
        <p:spPr>
          <a:xfrm>
            <a:off x="6690420" y="5784112"/>
            <a:ext cx="4941193" cy="429505"/>
          </a:xfrm>
        </p:spPr>
        <p:txBody>
          <a:bodyPr>
            <a:normAutofit/>
          </a:bodyPr>
          <a:lstStyle>
            <a:lvl1pPr>
              <a:lnSpc>
                <a:spcPct val="100000"/>
              </a:lnSpc>
              <a:spcBef>
                <a:spcPts val="0"/>
              </a:spcBef>
              <a:spcAft>
                <a:spcPts val="0"/>
              </a:spcAft>
              <a:defRPr sz="2000" baseline="0">
                <a:solidFill>
                  <a:schemeClr val="bg2"/>
                </a:solidFill>
              </a:defRPr>
            </a:lvl1pPr>
          </a:lstStyle>
          <a:p>
            <a:pPr lvl="0"/>
            <a:r>
              <a:rPr lang="en-US"/>
              <a:t>Edit Master text styles</a:t>
            </a:r>
          </a:p>
        </p:txBody>
      </p:sp>
      <p:sp>
        <p:nvSpPr>
          <p:cNvPr id="13" name="Picture Placeholder 7"/>
          <p:cNvSpPr>
            <a:spLocks noGrp="1"/>
          </p:cNvSpPr>
          <p:nvPr>
            <p:ph type="pic" sz="quarter" idx="10"/>
          </p:nvPr>
        </p:nvSpPr>
        <p:spPr>
          <a:xfrm>
            <a:off x="0" y="0"/>
            <a:ext cx="6094800" cy="6858000"/>
          </a:xfrm>
        </p:spPr>
        <p:txBody>
          <a:bodyPr lIns="720000" tIns="684000" rIns="720000" bIns="720000" rtlCol="0" anchor="ctr">
            <a:normAutofit/>
          </a:bodyPr>
          <a:lstStyle>
            <a:lvl1pPr algn="ctr">
              <a:defRPr sz="2000" baseline="0"/>
            </a:lvl1pPr>
          </a:lstStyle>
          <a:p>
            <a:pPr lvl="0"/>
            <a:r>
              <a:rPr lang="en-US" noProof="0"/>
              <a:t>Click icon to add picture</a:t>
            </a:r>
            <a:endParaRPr lang="en-GB" noProof="0"/>
          </a:p>
        </p:txBody>
      </p:sp>
    </p:spTree>
    <p:extLst>
      <p:ext uri="{BB962C8B-B14F-4D97-AF65-F5344CB8AC3E}">
        <p14:creationId xmlns:p14="http://schemas.microsoft.com/office/powerpoint/2010/main" val="95504562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DE2AD230-63DA-5D39-CF07-DA261F506067}"/>
              </a:ext>
            </a:extLst>
          </p:cNvPr>
          <p:cNvSpPr>
            <a:spLocks noGrp="1"/>
          </p:cNvSpPr>
          <p:nvPr>
            <p:ph type="body" idx="1"/>
          </p:nvPr>
        </p:nvSpPr>
        <p:spPr bwMode="auto">
          <a:xfrm>
            <a:off x="392113" y="1704975"/>
            <a:ext cx="11407775"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7" name="Title Placeholder 3">
            <a:extLst>
              <a:ext uri="{FF2B5EF4-FFF2-40B4-BE49-F238E27FC236}">
                <a16:creationId xmlns:a16="http://schemas.microsoft.com/office/drawing/2014/main" id="{FA7FB9D4-9503-7AEB-7973-C914BAAA9D71}"/>
              </a:ext>
            </a:extLst>
          </p:cNvPr>
          <p:cNvSpPr>
            <a:spLocks noGrp="1"/>
          </p:cNvSpPr>
          <p:nvPr>
            <p:ph type="title"/>
          </p:nvPr>
        </p:nvSpPr>
        <p:spPr bwMode="auto">
          <a:xfrm>
            <a:off x="392113" y="365125"/>
            <a:ext cx="1096168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 id="2147484728" r:id="rId12"/>
    <p:sldLayoutId id="2147484729" r:id="rId13"/>
    <p:sldLayoutId id="2147484730" r:id="rId14"/>
    <p:sldLayoutId id="2147484731" r:id="rId15"/>
    <p:sldLayoutId id="2147484732" r:id="rId16"/>
    <p:sldLayoutId id="2147484733" r:id="rId17"/>
    <p:sldLayoutId id="2147484734" r:id="rId18"/>
    <p:sldLayoutId id="2147484735" r:id="rId19"/>
    <p:sldLayoutId id="2147484736" r:id="rId20"/>
    <p:sldLayoutId id="2147484737" r:id="rId21"/>
    <p:sldLayoutId id="2147484738" r:id="rId22"/>
    <p:sldLayoutId id="2147484739" r:id="rId23"/>
    <p:sldLayoutId id="2147484740" r:id="rId24"/>
    <p:sldLayoutId id="2147484741" r:id="rId25"/>
    <p:sldLayoutId id="2147484742" r:id="rId26"/>
    <p:sldLayoutId id="2147484743" r:id="rId27"/>
    <p:sldLayoutId id="2147484744" r:id="rId28"/>
    <p:sldLayoutId id="2147484745" r:id="rId29"/>
    <p:sldLayoutId id="2147484746" r:id="rId30"/>
    <p:sldLayoutId id="2147484747" r:id="rId31"/>
    <p:sldLayoutId id="2147484748" r:id="rId32"/>
    <p:sldLayoutId id="2147484749" r:id="rId33"/>
    <p:sldLayoutId id="2147484750" r:id="rId34"/>
    <p:sldLayoutId id="2147484751" r:id="rId35"/>
    <p:sldLayoutId id="2147484752" r:id="rId36"/>
    <p:sldLayoutId id="2147484753" r:id="rId37"/>
    <p:sldLayoutId id="2147484754" r:id="rId38"/>
    <p:sldLayoutId id="2147484755" r:id="rId39"/>
    <p:sldLayoutId id="2147484756" r:id="rId40"/>
    <p:sldLayoutId id="2147484757" r:id="rId41"/>
    <p:sldLayoutId id="2147484758" r:id="rId42"/>
    <p:sldLayoutId id="2147484759" r:id="rId43"/>
    <p:sldLayoutId id="2147484760" r:id="rId44"/>
    <p:sldLayoutId id="2147484761" r:id="rId45"/>
    <p:sldLayoutId id="2147484709" r:id="rId46"/>
    <p:sldLayoutId id="2147484710" r:id="rId47"/>
    <p:sldLayoutId id="2147484711" r:id="rId48"/>
    <p:sldLayoutId id="2147484712" r:id="rId49"/>
    <p:sldLayoutId id="2147484713" r:id="rId50"/>
    <p:sldLayoutId id="2147484714" r:id="rId51"/>
    <p:sldLayoutId id="2147484715" r:id="rId52"/>
    <p:sldLayoutId id="2147484716" r:id="rId53"/>
    <p:sldLayoutId id="2147484762" r:id="rId54"/>
    <p:sldLayoutId id="2147484763" r:id="rId55"/>
    <p:sldLayoutId id="2147484764" r:id="rId56"/>
    <p:sldLayoutId id="2147484765" r:id="rId57"/>
    <p:sldLayoutId id="2147484766" r:id="rId58"/>
    <p:sldLayoutId id="2147484767" r:id="rId59"/>
    <p:sldLayoutId id="2147484768" r:id="rId60"/>
  </p:sldLayoutIdLst>
  <p:transition spd="med">
    <p:fade/>
  </p:transition>
  <p:hf hdr="0"/>
  <p:txStyles>
    <p:titleStyle>
      <a:lvl1pPr algn="l" rtl="0" eaLnBrk="0" fontAlgn="base" hangingPunct="0">
        <a:lnSpc>
          <a:spcPct val="90000"/>
        </a:lnSpc>
        <a:spcBef>
          <a:spcPct val="0"/>
        </a:spcBef>
        <a:spcAft>
          <a:spcPct val="0"/>
        </a:spcAft>
        <a:defRPr sz="36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a:solidFill>
            <a:schemeClr val="tx1"/>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200"/>
        </a:spcBef>
        <a:spcAft>
          <a:spcPts val="600"/>
        </a:spcAft>
        <a:buFont typeface="Arial" panose="020B0604020202020204" pitchFamily="34" charset="0"/>
        <a:defRPr sz="2800" kern="1200">
          <a:solidFill>
            <a:schemeClr val="tx1"/>
          </a:solidFill>
          <a:latin typeface="Georgia" panose="02040502050405020303" pitchFamily="18" charset="0"/>
          <a:ea typeface="+mn-ea"/>
          <a:cs typeface="Arial" panose="020B0604020202020204" pitchFamily="34" charset="0"/>
        </a:defRPr>
      </a:lvl1pPr>
      <a:lvl2pPr marL="179388" indent="-179388" algn="l" rtl="0" eaLnBrk="0" fontAlgn="base" hangingPunct="0">
        <a:lnSpc>
          <a:spcPct val="90000"/>
        </a:lnSpc>
        <a:spcBef>
          <a:spcPct val="0"/>
        </a:spcBef>
        <a:spcAft>
          <a:spcPts val="1200"/>
        </a:spcAft>
        <a:buClr>
          <a:schemeClr val="tx1"/>
        </a:buClr>
        <a:buSzPct val="100000"/>
        <a:buFont typeface="Arial" panose="020B0604020202020204" pitchFamily="34" charset="0"/>
        <a:buChar char="•"/>
        <a:defRPr sz="2400" kern="1200">
          <a:solidFill>
            <a:schemeClr val="tx1"/>
          </a:solidFill>
          <a:latin typeface="Georgia" panose="02040502050405020303" pitchFamily="18" charset="0"/>
          <a:ea typeface="+mn-ea"/>
          <a:cs typeface="Arial" panose="020B0604020202020204" pitchFamily="34" charset="0"/>
        </a:defRPr>
      </a:lvl2pPr>
      <a:lvl3pPr marL="179388" indent="-179388" algn="l" rtl="0" eaLnBrk="0" fontAlgn="base" hangingPunct="0">
        <a:lnSpc>
          <a:spcPct val="90000"/>
        </a:lnSpc>
        <a:spcBef>
          <a:spcPct val="0"/>
        </a:spcBef>
        <a:spcAft>
          <a:spcPts val="1200"/>
        </a:spcAft>
        <a:buClr>
          <a:schemeClr val="tx1"/>
        </a:buClr>
        <a:buSzPct val="100000"/>
        <a:buFont typeface="Arial" panose="020B0604020202020204" pitchFamily="34" charset="0"/>
        <a:buChar char="•"/>
        <a:defRPr sz="2000" kern="1200">
          <a:solidFill>
            <a:schemeClr val="tx1"/>
          </a:solidFill>
          <a:latin typeface="Georgia" panose="02040502050405020303" pitchFamily="18" charset="0"/>
          <a:ea typeface="+mn-ea"/>
          <a:cs typeface="Arial" panose="020B0604020202020204" pitchFamily="34" charset="0"/>
        </a:defRPr>
      </a:lvl3pPr>
      <a:lvl4pPr marL="401638" indent="-133350" algn="l" rtl="0" eaLnBrk="0" fontAlgn="base" hangingPunct="0">
        <a:lnSpc>
          <a:spcPct val="90000"/>
        </a:lnSpc>
        <a:spcBef>
          <a:spcPct val="0"/>
        </a:spcBef>
        <a:spcAft>
          <a:spcPts val="1200"/>
        </a:spcAft>
        <a:buClr>
          <a:schemeClr val="tx1"/>
        </a:buClr>
        <a:buSzPct val="100000"/>
        <a:buFont typeface="Arial" panose="020B0604020202020204" pitchFamily="34" charset="0"/>
        <a:buChar char="•"/>
        <a:defRPr sz="1600" kern="1200">
          <a:solidFill>
            <a:schemeClr val="tx1"/>
          </a:solidFill>
          <a:latin typeface="Georgia" panose="02040502050405020303" pitchFamily="18" charset="0"/>
          <a:ea typeface="+mn-ea"/>
          <a:cs typeface="Arial" panose="020B0604020202020204" pitchFamily="34" charset="0"/>
        </a:defRPr>
      </a:lvl4pPr>
      <a:lvl5pPr marL="673100" indent="-136525" algn="l" rtl="0" eaLnBrk="0" fontAlgn="base" hangingPunct="0">
        <a:lnSpc>
          <a:spcPct val="90000"/>
        </a:lnSpc>
        <a:spcBef>
          <a:spcPct val="0"/>
        </a:spcBef>
        <a:spcAft>
          <a:spcPts val="1200"/>
        </a:spcAft>
        <a:buClr>
          <a:schemeClr val="tx1"/>
        </a:buClr>
        <a:buSzPct val="100000"/>
        <a:buFont typeface="Arial" panose="020B0604020202020204" pitchFamily="34" charset="0"/>
        <a:buChar char="•"/>
        <a:defRPr sz="1400" kern="1200">
          <a:solidFill>
            <a:schemeClr val="tx1"/>
          </a:solidFill>
          <a:latin typeface="Georgia" panose="02040502050405020303" pitchFamily="18"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a:extLst>
              <a:ext uri="{FF2B5EF4-FFF2-40B4-BE49-F238E27FC236}">
                <a16:creationId xmlns:a16="http://schemas.microsoft.com/office/drawing/2014/main" id="{A574DA3A-1E26-CCC1-2821-64AC56C43FDB}"/>
              </a:ext>
            </a:extLst>
          </p:cNvPr>
          <p:cNvSpPr>
            <a:spLocks noGrp="1"/>
          </p:cNvSpPr>
          <p:nvPr>
            <p:ph type="sldNum" sz="quarter" idx="4294967295"/>
          </p:nvPr>
        </p:nvSpPr>
        <p:spPr bwMode="auto">
          <a:xfrm>
            <a:off x="11745913" y="6448425"/>
            <a:ext cx="4460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eaLnBrk="1" hangingPunct="1"/>
            <a:fld id="{4BCFB6A3-F50A-42B0-91C5-2804A511120A}" type="slidenum">
              <a:rPr lang="en-GB" altLang="en-US"/>
              <a:pPr eaLnBrk="1" hangingPunct="1"/>
              <a:t>1</a:t>
            </a:fld>
            <a:endParaRPr lang="en-GB" altLang="en-US"/>
          </a:p>
        </p:txBody>
      </p:sp>
      <p:sp>
        <p:nvSpPr>
          <p:cNvPr id="6" name="Text Placeholder 5">
            <a:extLst>
              <a:ext uri="{FF2B5EF4-FFF2-40B4-BE49-F238E27FC236}">
                <a16:creationId xmlns:a16="http://schemas.microsoft.com/office/drawing/2014/main" id="{071F27B5-FCFB-6AAB-64A3-29E0E6E51540}"/>
              </a:ext>
            </a:extLst>
          </p:cNvPr>
          <p:cNvSpPr>
            <a:spLocks noGrp="1"/>
          </p:cNvSpPr>
          <p:nvPr>
            <p:ph type="body" sz="quarter" idx="10"/>
          </p:nvPr>
        </p:nvSpPr>
        <p:spPr>
          <a:xfrm>
            <a:off x="6273800" y="1612900"/>
            <a:ext cx="5357813" cy="2955925"/>
          </a:xfrm>
        </p:spPr>
        <p:txBody>
          <a:bodyPr rtlCol="0"/>
          <a:lstStyle/>
          <a:p>
            <a:pPr eaLnBrk="1" fontAlgn="auto" hangingPunct="1">
              <a:defRPr/>
            </a:pPr>
            <a:r>
              <a:rPr lang="en-US" dirty="0"/>
              <a:t>Abbey Road Houses </a:t>
            </a:r>
            <a:endParaRPr lang="en-GB" dirty="0"/>
          </a:p>
        </p:txBody>
      </p:sp>
      <p:sp>
        <p:nvSpPr>
          <p:cNvPr id="57348" name="Text Placeholder 6">
            <a:extLst>
              <a:ext uri="{FF2B5EF4-FFF2-40B4-BE49-F238E27FC236}">
                <a16:creationId xmlns:a16="http://schemas.microsoft.com/office/drawing/2014/main" id="{04BDC2EB-EA25-2678-5F2E-1FD87E5C4672}"/>
              </a:ext>
            </a:extLst>
          </p:cNvPr>
          <p:cNvSpPr>
            <a:spLocks noGrp="1"/>
          </p:cNvSpPr>
          <p:nvPr>
            <p:ph type="body" sz="quarter" idx="11"/>
          </p:nvPr>
        </p:nvSpPr>
        <p:spPr>
          <a:xfrm>
            <a:off x="6273800" y="5243513"/>
            <a:ext cx="5357813" cy="428625"/>
          </a:xfrm>
        </p:spPr>
        <p:txBody>
          <a:bodyPr/>
          <a:lstStyle/>
          <a:p>
            <a:pPr eaLnBrk="1" hangingPunct="1">
              <a:spcBef>
                <a:spcPct val="0"/>
              </a:spcBef>
              <a:spcAft>
                <a:spcPct val="0"/>
              </a:spcAft>
            </a:pPr>
            <a:r>
              <a:rPr lang="en-US" altLang="en-US" dirty="0"/>
              <a:t>May 2023 </a:t>
            </a:r>
            <a:endParaRPr lang="en-GB" altLang="en-US" dirty="0"/>
          </a:p>
        </p:txBody>
      </p:sp>
      <p:sp>
        <p:nvSpPr>
          <p:cNvPr id="57349" name="Text Placeholder 7">
            <a:extLst>
              <a:ext uri="{FF2B5EF4-FFF2-40B4-BE49-F238E27FC236}">
                <a16:creationId xmlns:a16="http://schemas.microsoft.com/office/drawing/2014/main" id="{858DC122-8D4E-AC22-3CA2-1A86C1ABA0CD}"/>
              </a:ext>
            </a:extLst>
          </p:cNvPr>
          <p:cNvSpPr>
            <a:spLocks noGrp="1"/>
          </p:cNvSpPr>
          <p:nvPr>
            <p:ph type="body" sz="quarter" idx="12"/>
          </p:nvPr>
        </p:nvSpPr>
        <p:spPr>
          <a:xfrm>
            <a:off x="6273800" y="5784850"/>
            <a:ext cx="5357813" cy="428625"/>
          </a:xfrm>
        </p:spPr>
        <p:txBody>
          <a:bodyPr>
            <a:normAutofit fontScale="85000" lnSpcReduction="10000"/>
          </a:bodyPr>
          <a:lstStyle/>
          <a:p>
            <a:pPr eaLnBrk="1" hangingPunct="1">
              <a:spcBef>
                <a:spcPct val="0"/>
              </a:spcBef>
              <a:spcAft>
                <a:spcPct val="0"/>
              </a:spcAft>
              <a:defRPr/>
            </a:pPr>
            <a:r>
              <a:rPr lang="en-US" altLang="en-US" dirty="0"/>
              <a:t>Presentation for existing residents of Abbey Road</a:t>
            </a:r>
            <a:endParaRPr lang="en-GB" altLang="en-US" dirty="0"/>
          </a:p>
        </p:txBody>
      </p:sp>
      <p:sp>
        <p:nvSpPr>
          <p:cNvPr id="2" name="Title 1">
            <a:extLst>
              <a:ext uri="{FF2B5EF4-FFF2-40B4-BE49-F238E27FC236}">
                <a16:creationId xmlns:a16="http://schemas.microsoft.com/office/drawing/2014/main" id="{68B04361-C111-A076-78CD-61E6B3ED23B9}"/>
              </a:ext>
            </a:extLst>
          </p:cNvPr>
          <p:cNvSpPr>
            <a:spLocks noGrp="1"/>
          </p:cNvSpPr>
          <p:nvPr>
            <p:ph type="title" idx="4294967295"/>
          </p:nvPr>
        </p:nvSpPr>
        <p:spPr/>
        <p:txBody>
          <a:bodyPr/>
          <a:lstStyle/>
          <a:p>
            <a:endParaRPr lang="en-GB"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B16F06F4-DB6F-6C3B-0BF6-A8AD5F3E3F8D}"/>
              </a:ext>
            </a:extLst>
          </p:cNvPr>
          <p:cNvSpPr>
            <a:spLocks noGrp="1"/>
          </p:cNvSpPr>
          <p:nvPr>
            <p:ph type="title"/>
          </p:nvPr>
        </p:nvSpPr>
        <p:spPr>
          <a:xfrm>
            <a:off x="392113" y="276225"/>
            <a:ext cx="11407775" cy="1325563"/>
          </a:xfrm>
        </p:spPr>
        <p:txBody>
          <a:bodyPr/>
          <a:lstStyle/>
          <a:p>
            <a:pPr eaLnBrk="1" hangingPunct="1"/>
            <a:r>
              <a:rPr lang="en-US" altLang="en-US"/>
              <a:t>Existing building – 9.76m at roof line </a:t>
            </a:r>
            <a:endParaRPr lang="en-GB" altLang="en-US"/>
          </a:p>
        </p:txBody>
      </p:sp>
      <p:pic>
        <p:nvPicPr>
          <p:cNvPr id="67587" name="Content Placeholder 6" descr="Existing building showing 9.76m at roof line">
            <a:extLst>
              <a:ext uri="{FF2B5EF4-FFF2-40B4-BE49-F238E27FC236}">
                <a16:creationId xmlns:a16="http://schemas.microsoft.com/office/drawing/2014/main" id="{A6B23741-A6F0-C0E4-585C-D3BE0D3F44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2113" y="1917700"/>
            <a:ext cx="11407775" cy="2949575"/>
          </a:xfrm>
        </p:spPr>
      </p:pic>
      <p:sp>
        <p:nvSpPr>
          <p:cNvPr id="67588" name="Slide Number Placeholder 5">
            <a:extLst>
              <a:ext uri="{FF2B5EF4-FFF2-40B4-BE49-F238E27FC236}">
                <a16:creationId xmlns:a16="http://schemas.microsoft.com/office/drawing/2014/main" id="{8A97B66D-4F3E-DA67-DE08-18C3FEE5E5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fld id="{8616506F-95FA-4400-ADA5-73A94075FB83}"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2" name="Rounded Rectangle 1" descr="Round rectangle around figure">
            <a:extLst>
              <a:ext uri="{FF2B5EF4-FFF2-40B4-BE49-F238E27FC236}">
                <a16:creationId xmlns:a16="http://schemas.microsoft.com/office/drawing/2014/main" id="{45E5587C-ED1C-E5CD-802C-DA448A8C3940}"/>
              </a:ext>
            </a:extLst>
          </p:cNvPr>
          <p:cNvSpPr/>
          <p:nvPr/>
        </p:nvSpPr>
        <p:spPr>
          <a:xfrm>
            <a:off x="9182100" y="4495800"/>
            <a:ext cx="1647825" cy="2114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GB" spc="-150" dirty="0"/>
          </a:p>
        </p:txBody>
      </p:sp>
      <p:pic>
        <p:nvPicPr>
          <p:cNvPr id="67590" name="Picture 4" descr="Figure showing roof line ">
            <a:extLst>
              <a:ext uri="{FF2B5EF4-FFF2-40B4-BE49-F238E27FC236}">
                <a16:creationId xmlns:a16="http://schemas.microsoft.com/office/drawing/2014/main" id="{84CDF1FE-AB6F-7ECB-8C10-B582D40AC3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1163" y="4586288"/>
            <a:ext cx="14097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5" descr="Blue downward arrow">
            <a:extLst>
              <a:ext uri="{FF2B5EF4-FFF2-40B4-BE49-F238E27FC236}">
                <a16:creationId xmlns:a16="http://schemas.microsoft.com/office/drawing/2014/main" id="{C7E263BD-EED2-A3DD-FB23-F731A9DEAD47}"/>
              </a:ext>
            </a:extLst>
          </p:cNvPr>
          <p:cNvSpPr/>
          <p:nvPr/>
        </p:nvSpPr>
        <p:spPr>
          <a:xfrm>
            <a:off x="9667875" y="3705225"/>
            <a:ext cx="338138" cy="79057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GB" spc="-150" dirty="0"/>
          </a:p>
        </p:txBody>
      </p:sp>
      <p:sp>
        <p:nvSpPr>
          <p:cNvPr id="7" name="Rounded Rectangle 6" descr="Blue rectangle surround">
            <a:extLst>
              <a:ext uri="{FF2B5EF4-FFF2-40B4-BE49-F238E27FC236}">
                <a16:creationId xmlns:a16="http://schemas.microsoft.com/office/drawing/2014/main" id="{031C4E13-FF15-645D-1B6B-5B552AFBD6CE}"/>
              </a:ext>
            </a:extLst>
          </p:cNvPr>
          <p:cNvSpPr/>
          <p:nvPr/>
        </p:nvSpPr>
        <p:spPr>
          <a:xfrm>
            <a:off x="2800350" y="4586288"/>
            <a:ext cx="1143000" cy="18875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GB" spc="-150" dirty="0"/>
          </a:p>
        </p:txBody>
      </p:sp>
      <p:pic>
        <p:nvPicPr>
          <p:cNvPr id="67593" name="Picture 8" descr="Figure showing roofline">
            <a:extLst>
              <a:ext uri="{FF2B5EF4-FFF2-40B4-BE49-F238E27FC236}">
                <a16:creationId xmlns:a16="http://schemas.microsoft.com/office/drawing/2014/main" id="{2FE15CA9-8B65-5F75-FEC1-C03D7E5364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4752975"/>
            <a:ext cx="8667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9" descr="Blue downward arrow">
            <a:extLst>
              <a:ext uri="{FF2B5EF4-FFF2-40B4-BE49-F238E27FC236}">
                <a16:creationId xmlns:a16="http://schemas.microsoft.com/office/drawing/2014/main" id="{8F6BE19F-1209-80B6-91C3-8EB889446528}"/>
              </a:ext>
            </a:extLst>
          </p:cNvPr>
          <p:cNvSpPr/>
          <p:nvPr/>
        </p:nvSpPr>
        <p:spPr>
          <a:xfrm>
            <a:off x="3095625" y="3705225"/>
            <a:ext cx="276225" cy="88106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GB" spc="-150"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6095435B-78A8-93E6-00A6-FCFACC0D4106}"/>
              </a:ext>
            </a:extLst>
          </p:cNvPr>
          <p:cNvSpPr>
            <a:spLocks noGrp="1"/>
          </p:cNvSpPr>
          <p:nvPr>
            <p:ph type="title"/>
          </p:nvPr>
        </p:nvSpPr>
        <p:spPr>
          <a:xfrm>
            <a:off x="392113" y="633413"/>
            <a:ext cx="11407775" cy="1325562"/>
          </a:xfrm>
        </p:spPr>
        <p:txBody>
          <a:bodyPr/>
          <a:lstStyle/>
          <a:p>
            <a:pPr eaLnBrk="1" hangingPunct="1"/>
            <a:r>
              <a:rPr lang="en-US" altLang="en-US" dirty="0"/>
              <a:t>New building – 	parapet 9.23m at lowest point </a:t>
            </a:r>
            <a:br>
              <a:rPr lang="en-US" altLang="en-US" dirty="0"/>
            </a:br>
            <a:r>
              <a:rPr lang="en-US" altLang="en-US" dirty="0"/>
              <a:t>				and 10.95m at highest point </a:t>
            </a:r>
            <a:endParaRPr lang="en-GB" altLang="en-US" dirty="0"/>
          </a:p>
        </p:txBody>
      </p:sp>
      <p:pic>
        <p:nvPicPr>
          <p:cNvPr id="68611" name="Content Placeholder 6" descr="Figure showing new building with 9.23m at lowest point and 10.95m at highest point">
            <a:extLst>
              <a:ext uri="{FF2B5EF4-FFF2-40B4-BE49-F238E27FC236}">
                <a16:creationId xmlns:a16="http://schemas.microsoft.com/office/drawing/2014/main" id="{2CFEF7AF-0726-710C-C6AB-DE5FA9DB25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2113" y="2251075"/>
            <a:ext cx="11407775" cy="3063875"/>
          </a:xfrm>
        </p:spPr>
      </p:pic>
      <p:sp>
        <p:nvSpPr>
          <p:cNvPr id="68612" name="Slide Number Placeholder 5">
            <a:extLst>
              <a:ext uri="{FF2B5EF4-FFF2-40B4-BE49-F238E27FC236}">
                <a16:creationId xmlns:a16="http://schemas.microsoft.com/office/drawing/2014/main" id="{D0BD7061-B127-EB4D-56E8-15C4706416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fld id="{65E76056-686A-4D4F-99A0-16262E85057B}" type="slidenum">
              <a:rPr lang="en-US" altLang="en-US">
                <a:latin typeface="Arial" panose="020B0604020202020204" pitchFamily="34" charset="0"/>
              </a:rPr>
              <a:pPr/>
              <a:t>11</a:t>
            </a:fld>
            <a:endParaRPr lang="en-US" altLang="en-US">
              <a:latin typeface="Arial" panose="020B0604020202020204" pitchFamily="34" charset="0"/>
            </a:endParaRPr>
          </a:p>
        </p:txBody>
      </p:sp>
      <p:sp>
        <p:nvSpPr>
          <p:cNvPr id="2" name="Rectangle 1" descr="clear rectangle box">
            <a:extLst>
              <a:ext uri="{FF2B5EF4-FFF2-40B4-BE49-F238E27FC236}">
                <a16:creationId xmlns:a16="http://schemas.microsoft.com/office/drawing/2014/main" id="{B81A54AD-2935-830C-A7C4-2C7A3BDA430D}"/>
              </a:ext>
            </a:extLst>
          </p:cNvPr>
          <p:cNvSpPr/>
          <p:nvPr/>
        </p:nvSpPr>
        <p:spPr>
          <a:xfrm>
            <a:off x="7767638" y="5153025"/>
            <a:ext cx="4227512" cy="452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GB" spc="-150" dirty="0"/>
          </a:p>
        </p:txBody>
      </p:sp>
      <p:sp>
        <p:nvSpPr>
          <p:cNvPr id="4" name="Rounded Rectangle 3" descr="Blue rectangle surrounding figure">
            <a:extLst>
              <a:ext uri="{FF2B5EF4-FFF2-40B4-BE49-F238E27FC236}">
                <a16:creationId xmlns:a16="http://schemas.microsoft.com/office/drawing/2014/main" id="{480CFD27-1899-4513-17AA-16138BBCF4C5}"/>
              </a:ext>
            </a:extLst>
          </p:cNvPr>
          <p:cNvSpPr/>
          <p:nvPr/>
        </p:nvSpPr>
        <p:spPr>
          <a:xfrm>
            <a:off x="2805113" y="5173663"/>
            <a:ext cx="990600" cy="15938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GB" spc="-150" dirty="0"/>
          </a:p>
        </p:txBody>
      </p:sp>
      <p:pic>
        <p:nvPicPr>
          <p:cNvPr id="68615" name="Picture 4" descr="Figure showing roofline detail ">
            <a:extLst>
              <a:ext uri="{FF2B5EF4-FFF2-40B4-BE49-F238E27FC236}">
                <a16:creationId xmlns:a16="http://schemas.microsoft.com/office/drawing/2014/main" id="{9767EBE7-B6C8-DFD1-7157-40D2612521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8138" y="5259388"/>
            <a:ext cx="8429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5" descr="Blue downward arrow">
            <a:extLst>
              <a:ext uri="{FF2B5EF4-FFF2-40B4-BE49-F238E27FC236}">
                <a16:creationId xmlns:a16="http://schemas.microsoft.com/office/drawing/2014/main" id="{9C079296-41BC-259F-2483-5DB9A2B89722}"/>
              </a:ext>
            </a:extLst>
          </p:cNvPr>
          <p:cNvSpPr/>
          <p:nvPr/>
        </p:nvSpPr>
        <p:spPr>
          <a:xfrm>
            <a:off x="2933700" y="4267200"/>
            <a:ext cx="304800" cy="8858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GB" spc="-150" dirty="0"/>
          </a:p>
        </p:txBody>
      </p:sp>
      <p:sp>
        <p:nvSpPr>
          <p:cNvPr id="7" name="Rounded Rectangle 6" descr="Blue rectangle surrounding figure">
            <a:extLst>
              <a:ext uri="{FF2B5EF4-FFF2-40B4-BE49-F238E27FC236}">
                <a16:creationId xmlns:a16="http://schemas.microsoft.com/office/drawing/2014/main" id="{3ED93F65-C548-E7D3-9F04-7C0708C57C92}"/>
              </a:ext>
            </a:extLst>
          </p:cNvPr>
          <p:cNvSpPr/>
          <p:nvPr/>
        </p:nvSpPr>
        <p:spPr>
          <a:xfrm>
            <a:off x="10091738" y="5213350"/>
            <a:ext cx="1285875" cy="149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GB" spc="-150" dirty="0"/>
          </a:p>
        </p:txBody>
      </p:sp>
      <p:pic>
        <p:nvPicPr>
          <p:cNvPr id="68618" name="Picture 8" descr="Figure showing roofline detail">
            <a:extLst>
              <a:ext uri="{FF2B5EF4-FFF2-40B4-BE49-F238E27FC236}">
                <a16:creationId xmlns:a16="http://schemas.microsoft.com/office/drawing/2014/main" id="{E71BD1AB-D674-2A41-D092-794D6E841A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09213" y="5276850"/>
            <a:ext cx="10509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9" descr="Blue downward arrow">
            <a:extLst>
              <a:ext uri="{FF2B5EF4-FFF2-40B4-BE49-F238E27FC236}">
                <a16:creationId xmlns:a16="http://schemas.microsoft.com/office/drawing/2014/main" id="{7EB5EA2A-C664-036D-E5FD-8E3991EA38CC}"/>
              </a:ext>
            </a:extLst>
          </p:cNvPr>
          <p:cNvSpPr/>
          <p:nvPr/>
        </p:nvSpPr>
        <p:spPr>
          <a:xfrm>
            <a:off x="10410825" y="4267200"/>
            <a:ext cx="323850" cy="91598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GB" spc="-150" dirty="0"/>
          </a:p>
        </p:txBody>
      </p:sp>
      <p:sp>
        <p:nvSpPr>
          <p:cNvPr id="11" name="Rounded Rectangle 10" descr="Blue rectangle surrounding figure">
            <a:extLst>
              <a:ext uri="{FF2B5EF4-FFF2-40B4-BE49-F238E27FC236}">
                <a16:creationId xmlns:a16="http://schemas.microsoft.com/office/drawing/2014/main" id="{3F532697-6DE3-5EFC-8B2F-6106BF8A67B7}"/>
              </a:ext>
            </a:extLst>
          </p:cNvPr>
          <p:cNvSpPr/>
          <p:nvPr/>
        </p:nvSpPr>
        <p:spPr>
          <a:xfrm>
            <a:off x="8872538" y="5210175"/>
            <a:ext cx="1023937" cy="10969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GB" spc="-150" dirty="0"/>
          </a:p>
        </p:txBody>
      </p:sp>
      <p:pic>
        <p:nvPicPr>
          <p:cNvPr id="68621" name="Picture 11" descr="Figure showing roofline detail">
            <a:extLst>
              <a:ext uri="{FF2B5EF4-FFF2-40B4-BE49-F238E27FC236}">
                <a16:creationId xmlns:a16="http://schemas.microsoft.com/office/drawing/2014/main" id="{AA901616-98A1-0105-774C-F818AA73C5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93200" y="5281613"/>
            <a:ext cx="66675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own Arrow 12" descr="Blue downward arrow">
            <a:extLst>
              <a:ext uri="{FF2B5EF4-FFF2-40B4-BE49-F238E27FC236}">
                <a16:creationId xmlns:a16="http://schemas.microsoft.com/office/drawing/2014/main" id="{1A3D8697-103D-DFF3-A7A3-2729E5443DDB}"/>
              </a:ext>
            </a:extLst>
          </p:cNvPr>
          <p:cNvSpPr/>
          <p:nvPr/>
        </p:nvSpPr>
        <p:spPr>
          <a:xfrm>
            <a:off x="9474200" y="4268788"/>
            <a:ext cx="285750" cy="914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GB" spc="-150"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04D686-2C2B-4B6A-4959-21F1D41528BF}"/>
              </a:ext>
            </a:extLst>
          </p:cNvPr>
          <p:cNvSpPr>
            <a:spLocks noGrp="1"/>
          </p:cNvSpPr>
          <p:nvPr>
            <p:ph type="body" sz="quarter" idx="11"/>
          </p:nvPr>
        </p:nvSpPr>
        <p:spPr>
          <a:xfrm>
            <a:off x="6689725" y="2795588"/>
            <a:ext cx="4941888" cy="1908175"/>
          </a:xfrm>
        </p:spPr>
        <p:txBody>
          <a:bodyPr>
            <a:normAutofit fontScale="92500" lnSpcReduction="10000"/>
          </a:bodyPr>
          <a:lstStyle/>
          <a:p>
            <a:pPr eaLnBrk="1" hangingPunct="1">
              <a:defRPr/>
            </a:pPr>
            <a:r>
              <a:rPr lang="en-US" dirty="0"/>
              <a:t>Details of the new Abbey Road Houses </a:t>
            </a:r>
            <a:endParaRPr lang="en-GB" dirty="0"/>
          </a:p>
        </p:txBody>
      </p:sp>
      <p:pic>
        <p:nvPicPr>
          <p:cNvPr id="59395" name="Picture Placeholder 7" descr="Picture of the frontage of houses with people in front of the houses">
            <a:extLst>
              <a:ext uri="{FF2B5EF4-FFF2-40B4-BE49-F238E27FC236}">
                <a16:creationId xmlns:a16="http://schemas.microsoft.com/office/drawing/2014/main" id="{8B1C416C-0493-55D9-BDDD-6F64D6B1F5EF}"/>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5968" r="5968"/>
          <a:stretch>
            <a:fillRect/>
          </a:stretch>
        </p:blipFill>
        <p:spPr>
          <a:xfrm>
            <a:off x="1588" y="0"/>
            <a:ext cx="6094412" cy="6858000"/>
          </a:xfr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2215140-0064-2132-E4BD-71B39A93D48A}"/>
              </a:ext>
            </a:extLst>
          </p:cNvPr>
          <p:cNvSpPr>
            <a:spLocks noGrp="1"/>
          </p:cNvSpPr>
          <p:nvPr>
            <p:ph type="title"/>
          </p:nvPr>
        </p:nvSpPr>
        <p:spPr>
          <a:xfrm>
            <a:off x="392113" y="285750"/>
            <a:ext cx="11407775" cy="1325563"/>
          </a:xfrm>
        </p:spPr>
        <p:txBody>
          <a:bodyPr/>
          <a:lstStyle/>
          <a:p>
            <a:pPr eaLnBrk="1" hangingPunct="1"/>
            <a:r>
              <a:rPr lang="en-US" altLang="en-US"/>
              <a:t>Street elevation</a:t>
            </a:r>
            <a:endParaRPr lang="en-GB" altLang="en-US"/>
          </a:p>
        </p:txBody>
      </p:sp>
      <p:pic>
        <p:nvPicPr>
          <p:cNvPr id="60419" name="Content Placeholder 6" descr="Picture shoring street elevation with proposed houses">
            <a:extLst>
              <a:ext uri="{FF2B5EF4-FFF2-40B4-BE49-F238E27FC236}">
                <a16:creationId xmlns:a16="http://schemas.microsoft.com/office/drawing/2014/main" id="{694056CF-9FF7-A819-4794-352D1E16D2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875" y="1955800"/>
            <a:ext cx="11784013" cy="3549650"/>
          </a:xfrm>
        </p:spPr>
      </p:pic>
      <p:sp>
        <p:nvSpPr>
          <p:cNvPr id="60420" name="Slide Number Placeholder 5">
            <a:extLst>
              <a:ext uri="{FF2B5EF4-FFF2-40B4-BE49-F238E27FC236}">
                <a16:creationId xmlns:a16="http://schemas.microsoft.com/office/drawing/2014/main" id="{802FF4A6-0D79-CE37-5462-674122440C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fld id="{0C6C21B5-A028-4CCB-90FB-59369C526C62}" type="slidenum">
              <a:rPr lang="en-US" altLang="en-US">
                <a:latin typeface="Arial" panose="020B0604020202020204" pitchFamily="34" charset="0"/>
              </a:rPr>
              <a:pPr/>
              <a:t>3</a:t>
            </a:fld>
            <a:endParaRPr lang="en-US" altLang="en-US">
              <a:latin typeface="Arial" panose="020B0604020202020204" pitchFamily="34"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Content Placeholder 6" descr="Picture of house showing house in detail. Roof parapet with white glazed brick. Windows with black metal frames and window surrounds with white glazed brick. Recess detail between dwellings with multi red brick. Cycle storage with planters. Front garden brick wall enclosure. Refuse store.">
            <a:extLst>
              <a:ext uri="{FF2B5EF4-FFF2-40B4-BE49-F238E27FC236}">
                <a16:creationId xmlns:a16="http://schemas.microsoft.com/office/drawing/2014/main" id="{F2240C0B-B4D9-5B88-FA30-4D43F894B9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98713" y="534988"/>
            <a:ext cx="7988300" cy="6207125"/>
          </a:xfrm>
        </p:spPr>
      </p:pic>
      <p:sp>
        <p:nvSpPr>
          <p:cNvPr id="61443" name="Date Placeholder 3">
            <a:extLst>
              <a:ext uri="{FF2B5EF4-FFF2-40B4-BE49-F238E27FC236}">
                <a16:creationId xmlns:a16="http://schemas.microsoft.com/office/drawing/2014/main" id="{9E1FEFE8-29BE-5FA8-AA01-39F4F12E001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r>
              <a:rPr lang="en-US" altLang="en-US">
                <a:latin typeface="Arial" panose="020B0604020202020204" pitchFamily="34" charset="0"/>
                <a:cs typeface="Arial" panose="020B0604020202020204" pitchFamily="34" charset="0"/>
              </a:rPr>
              <a:t>Date</a:t>
            </a:r>
          </a:p>
        </p:txBody>
      </p:sp>
      <p:sp>
        <p:nvSpPr>
          <p:cNvPr id="61444" name="Footer Placeholder 4">
            <a:extLst>
              <a:ext uri="{FF2B5EF4-FFF2-40B4-BE49-F238E27FC236}">
                <a16:creationId xmlns:a16="http://schemas.microsoft.com/office/drawing/2014/main" id="{0A48036B-B11D-F820-0385-1FBA81957DB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endParaRPr lang="en-US" altLang="en-US">
              <a:latin typeface="Arial" panose="020B0604020202020204" pitchFamily="34" charset="0"/>
              <a:cs typeface="Arial" panose="020B0604020202020204" pitchFamily="34" charset="0"/>
            </a:endParaRPr>
          </a:p>
        </p:txBody>
      </p:sp>
      <p:sp>
        <p:nvSpPr>
          <p:cNvPr id="61445" name="Slide Number Placeholder 5">
            <a:extLst>
              <a:ext uri="{FF2B5EF4-FFF2-40B4-BE49-F238E27FC236}">
                <a16:creationId xmlns:a16="http://schemas.microsoft.com/office/drawing/2014/main" id="{9F78DC12-F033-1711-628E-72EE806A1C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fld id="{D2C5CA12-8B2C-49E4-8C42-5B3F1F031CCD}"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61446" name="Title 1">
            <a:extLst>
              <a:ext uri="{FF2B5EF4-FFF2-40B4-BE49-F238E27FC236}">
                <a16:creationId xmlns:a16="http://schemas.microsoft.com/office/drawing/2014/main" id="{4CA03B98-3C86-1BC0-8C51-93138641CDD9}"/>
              </a:ext>
            </a:extLst>
          </p:cNvPr>
          <p:cNvSpPr>
            <a:spLocks noGrp="1"/>
          </p:cNvSpPr>
          <p:nvPr>
            <p:ph type="title"/>
          </p:nvPr>
        </p:nvSpPr>
        <p:spPr>
          <a:xfrm>
            <a:off x="392113" y="285750"/>
            <a:ext cx="11407775" cy="1325563"/>
          </a:xfrm>
        </p:spPr>
        <p:txBody>
          <a:bodyPr/>
          <a:lstStyle/>
          <a:p>
            <a:pPr eaLnBrk="1" hangingPunct="1"/>
            <a:r>
              <a:rPr lang="en-US" altLang="en-US" dirty="0"/>
              <a:t>House in detail </a:t>
            </a:r>
            <a:endParaRPr lang="en-GB" altLang="en-US"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Content Placeholder 6" descr="Plan showing the site layout of houses on the site">
            <a:extLst>
              <a:ext uri="{FF2B5EF4-FFF2-40B4-BE49-F238E27FC236}">
                <a16:creationId xmlns:a16="http://schemas.microsoft.com/office/drawing/2014/main" id="{00386986-8CCC-9C01-00B1-D6A09CC4D5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42950" y="0"/>
            <a:ext cx="9740900" cy="6723063"/>
          </a:xfrm>
        </p:spPr>
      </p:pic>
      <p:sp>
        <p:nvSpPr>
          <p:cNvPr id="62467" name="Slide Number Placeholder 5">
            <a:extLst>
              <a:ext uri="{FF2B5EF4-FFF2-40B4-BE49-F238E27FC236}">
                <a16:creationId xmlns:a16="http://schemas.microsoft.com/office/drawing/2014/main" id="{D5E754D2-17D8-36CB-2422-13FCD1FEB2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fld id="{E6E4B46E-F03B-42E6-ADE0-9ED9725F554E}" type="slidenum">
              <a:rPr lang="en-US" altLang="en-US">
                <a:latin typeface="Arial" panose="020B0604020202020204" pitchFamily="34" charset="0"/>
              </a:rPr>
              <a:pPr/>
              <a:t>5</a:t>
            </a:fld>
            <a:endParaRPr lang="en-US" altLang="en-US">
              <a:latin typeface="Arial" panose="020B0604020202020204" pitchFamily="34" charset="0"/>
            </a:endParaRPr>
          </a:p>
        </p:txBody>
      </p:sp>
      <p:sp>
        <p:nvSpPr>
          <p:cNvPr id="62468" name="Title 1">
            <a:extLst>
              <a:ext uri="{FF2B5EF4-FFF2-40B4-BE49-F238E27FC236}">
                <a16:creationId xmlns:a16="http://schemas.microsoft.com/office/drawing/2014/main" id="{C52A0763-9FD0-6567-D79B-1CE0BBF46844}"/>
              </a:ext>
            </a:extLst>
          </p:cNvPr>
          <p:cNvSpPr>
            <a:spLocks noGrp="1"/>
          </p:cNvSpPr>
          <p:nvPr>
            <p:ph type="title"/>
          </p:nvPr>
        </p:nvSpPr>
        <p:spPr>
          <a:xfrm>
            <a:off x="7085013" y="5414963"/>
            <a:ext cx="3649662" cy="650875"/>
          </a:xfrm>
          <a:solidFill>
            <a:schemeClr val="bg1"/>
          </a:solidFill>
        </p:spPr>
        <p:txBody>
          <a:bodyPr/>
          <a:lstStyle/>
          <a:p>
            <a:pPr eaLnBrk="1" hangingPunct="1"/>
            <a:r>
              <a:rPr lang="en-US" altLang="en-US"/>
              <a:t>Site layout plan </a:t>
            </a:r>
            <a:endParaRPr lang="en-GB" altLang="en-US"/>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CCBAD9-04E3-8CBB-6D64-4D6A3D356CBF}"/>
              </a:ext>
            </a:extLst>
          </p:cNvPr>
          <p:cNvSpPr>
            <a:spLocks noGrp="1"/>
          </p:cNvSpPr>
          <p:nvPr>
            <p:ph type="body" sz="quarter" idx="10"/>
          </p:nvPr>
        </p:nvSpPr>
        <p:spPr>
          <a:xfrm>
            <a:off x="1592263" y="2795588"/>
            <a:ext cx="8831262" cy="1858962"/>
          </a:xfrm>
        </p:spPr>
        <p:txBody>
          <a:bodyPr>
            <a:normAutofit fontScale="47500" lnSpcReduction="20000"/>
          </a:bodyPr>
          <a:lstStyle/>
          <a:p>
            <a:pPr eaLnBrk="1" hangingPunct="1">
              <a:defRPr/>
            </a:pPr>
            <a:r>
              <a:rPr lang="en-US" dirty="0"/>
              <a:t>Set back from Abbey Road </a:t>
            </a:r>
            <a:endParaRPr lang="en-GB" dirty="0"/>
          </a:p>
        </p:txBody>
      </p:sp>
      <p:sp>
        <p:nvSpPr>
          <p:cNvPr id="63491" name="Slide Number Placeholder 5">
            <a:extLst>
              <a:ext uri="{FF2B5EF4-FFF2-40B4-BE49-F238E27FC236}">
                <a16:creationId xmlns:a16="http://schemas.microsoft.com/office/drawing/2014/main" id="{D416A799-0443-0426-2348-1E0AB20979D5}"/>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fld id="{6C0ADF06-B08B-4550-A4C4-59C68877A532}" type="slidenum">
              <a:rPr lang="en-US" altLang="en-US">
                <a:solidFill>
                  <a:schemeClr val="bg1"/>
                </a:solidFill>
                <a:latin typeface="Arial" panose="020B0604020202020204" pitchFamily="34" charset="0"/>
              </a:rPr>
              <a:pPr/>
              <a:t>6</a:t>
            </a:fld>
            <a:endParaRPr lang="en-US" altLang="en-US">
              <a:solidFill>
                <a:schemeClr val="bg1"/>
              </a:solidFill>
              <a:latin typeface="Arial" panose="020B0604020202020204" pitchFamily="34"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descr="Blue rectangle surrounding figure">
            <a:extLst>
              <a:ext uri="{FF2B5EF4-FFF2-40B4-BE49-F238E27FC236}">
                <a16:creationId xmlns:a16="http://schemas.microsoft.com/office/drawing/2014/main" id="{FE48B1A8-4F20-3EE1-5E16-2B362536C492}"/>
              </a:ext>
            </a:extLst>
          </p:cNvPr>
          <p:cNvSpPr/>
          <p:nvPr/>
        </p:nvSpPr>
        <p:spPr>
          <a:xfrm>
            <a:off x="2238375" y="5583238"/>
            <a:ext cx="4733925" cy="1079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GB" spc="-150" dirty="0"/>
          </a:p>
        </p:txBody>
      </p:sp>
      <p:pic>
        <p:nvPicPr>
          <p:cNvPr id="64515" name="Picture 1" descr="Figure showing how far existing building is set back from road. Showing 9.66m to kerb line and 6.05 to flower bed edge">
            <a:extLst>
              <a:ext uri="{FF2B5EF4-FFF2-40B4-BE49-F238E27FC236}">
                <a16:creationId xmlns:a16="http://schemas.microsoft.com/office/drawing/2014/main" id="{53BCA8BD-AE91-D171-0112-352F8CC5BD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5713" y="5646738"/>
            <a:ext cx="3792537"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6" descr="Figure showing existing building set back from road at 9.66m">
            <a:extLst>
              <a:ext uri="{FF2B5EF4-FFF2-40B4-BE49-F238E27FC236}">
                <a16:creationId xmlns:a16="http://schemas.microsoft.com/office/drawing/2014/main" id="{6AB3D981-FF04-F02C-4211-B0B565A00C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763" y="1482725"/>
            <a:ext cx="1166812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itle 1">
            <a:extLst>
              <a:ext uri="{FF2B5EF4-FFF2-40B4-BE49-F238E27FC236}">
                <a16:creationId xmlns:a16="http://schemas.microsoft.com/office/drawing/2014/main" id="{B98E2EE0-4E90-FABA-0603-73228D06A992}"/>
              </a:ext>
            </a:extLst>
          </p:cNvPr>
          <p:cNvSpPr>
            <a:spLocks noGrp="1"/>
          </p:cNvSpPr>
          <p:nvPr>
            <p:ph type="title"/>
          </p:nvPr>
        </p:nvSpPr>
        <p:spPr>
          <a:xfrm>
            <a:off x="392113" y="285750"/>
            <a:ext cx="11407775" cy="1325563"/>
          </a:xfrm>
        </p:spPr>
        <p:txBody>
          <a:bodyPr/>
          <a:lstStyle/>
          <a:p>
            <a:pPr eaLnBrk="1" hangingPunct="1"/>
            <a:r>
              <a:rPr lang="en-US" altLang="en-US"/>
              <a:t>Existing building – set back from road – 9.66m</a:t>
            </a:r>
            <a:endParaRPr lang="en-GB" altLang="en-US"/>
          </a:p>
        </p:txBody>
      </p:sp>
      <p:sp>
        <p:nvSpPr>
          <p:cNvPr id="64518" name="Slide Number Placeholder 5">
            <a:extLst>
              <a:ext uri="{FF2B5EF4-FFF2-40B4-BE49-F238E27FC236}">
                <a16:creationId xmlns:a16="http://schemas.microsoft.com/office/drawing/2014/main" id="{9FF7E285-3969-B325-0936-9934541421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fld id="{70AC9431-3E55-4F02-A420-C13CB7415719}"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5" name="Down Arrow 4" descr="Downwards arrow detailing flower bed edge and kerb line">
            <a:extLst>
              <a:ext uri="{FF2B5EF4-FFF2-40B4-BE49-F238E27FC236}">
                <a16:creationId xmlns:a16="http://schemas.microsoft.com/office/drawing/2014/main" id="{4D4D0E3A-FBC6-FF30-5304-C0C05B3A848B}"/>
              </a:ext>
            </a:extLst>
          </p:cNvPr>
          <p:cNvSpPr/>
          <p:nvPr/>
        </p:nvSpPr>
        <p:spPr>
          <a:xfrm>
            <a:off x="3514725" y="4924425"/>
            <a:ext cx="323850" cy="61277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GB" spc="-150"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7B19801E-89D6-A2A3-09C0-D3E66D04F3B3}"/>
              </a:ext>
            </a:extLst>
          </p:cNvPr>
          <p:cNvSpPr>
            <a:spLocks noGrp="1"/>
          </p:cNvSpPr>
          <p:nvPr>
            <p:ph type="title"/>
          </p:nvPr>
        </p:nvSpPr>
        <p:spPr>
          <a:xfrm>
            <a:off x="285750" y="376238"/>
            <a:ext cx="11409363" cy="1325562"/>
          </a:xfrm>
        </p:spPr>
        <p:txBody>
          <a:bodyPr/>
          <a:lstStyle/>
          <a:p>
            <a:pPr eaLnBrk="1" hangingPunct="1"/>
            <a:r>
              <a:rPr lang="en-US" altLang="en-US"/>
              <a:t>New building – set back from road – 9.99m</a:t>
            </a:r>
            <a:endParaRPr lang="en-GB" altLang="en-US"/>
          </a:p>
        </p:txBody>
      </p:sp>
      <p:sp>
        <p:nvSpPr>
          <p:cNvPr id="65539" name="Slide Number Placeholder 5">
            <a:extLst>
              <a:ext uri="{FF2B5EF4-FFF2-40B4-BE49-F238E27FC236}">
                <a16:creationId xmlns:a16="http://schemas.microsoft.com/office/drawing/2014/main" id="{F69EC0D5-E897-6E4E-E5CC-77DE7A7DA1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fld id="{71133636-7482-48BA-A4F1-21187313B0E2}"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2" name="Rounded Rectangle 1" descr="Blue rectangle surrounding detail">
            <a:extLst>
              <a:ext uri="{FF2B5EF4-FFF2-40B4-BE49-F238E27FC236}">
                <a16:creationId xmlns:a16="http://schemas.microsoft.com/office/drawing/2014/main" id="{192DC971-78FB-AF9C-1B0C-B07ED4BF7505}"/>
              </a:ext>
            </a:extLst>
          </p:cNvPr>
          <p:cNvSpPr/>
          <p:nvPr/>
        </p:nvSpPr>
        <p:spPr>
          <a:xfrm>
            <a:off x="2609850" y="5572125"/>
            <a:ext cx="5124450" cy="11747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GB" spc="-150" dirty="0"/>
          </a:p>
        </p:txBody>
      </p:sp>
      <p:pic>
        <p:nvPicPr>
          <p:cNvPr id="65541" name="Content Placeholder 4" descr="Image showing new building set back from road at 9.99m">
            <a:extLst>
              <a:ext uri="{FF2B5EF4-FFF2-40B4-BE49-F238E27FC236}">
                <a16:creationId xmlns:a16="http://schemas.microsoft.com/office/drawing/2014/main" id="{7CD72394-FFE6-30A4-9555-8B4EC06B45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1552575"/>
            <a:ext cx="10836275" cy="3829050"/>
          </a:xfrm>
        </p:spPr>
      </p:pic>
      <p:sp>
        <p:nvSpPr>
          <p:cNvPr id="4" name="Down Arrow 3" descr="Downward arrow">
            <a:extLst>
              <a:ext uri="{FF2B5EF4-FFF2-40B4-BE49-F238E27FC236}">
                <a16:creationId xmlns:a16="http://schemas.microsoft.com/office/drawing/2014/main" id="{56531202-69DC-347D-4FEF-554B98D8AAFA}"/>
              </a:ext>
            </a:extLst>
          </p:cNvPr>
          <p:cNvSpPr/>
          <p:nvPr/>
        </p:nvSpPr>
        <p:spPr>
          <a:xfrm>
            <a:off x="3800475" y="5191125"/>
            <a:ext cx="238125" cy="381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GB" spc="-150" dirty="0"/>
          </a:p>
        </p:txBody>
      </p:sp>
      <p:pic>
        <p:nvPicPr>
          <p:cNvPr id="65543" name="Picture 5" descr="Image detailing 9.99m to kerb line and 6.37m to flower bed edge">
            <a:extLst>
              <a:ext uri="{FF2B5EF4-FFF2-40B4-BE49-F238E27FC236}">
                <a16:creationId xmlns:a16="http://schemas.microsoft.com/office/drawing/2014/main" id="{E6A99ABD-A7F1-BB90-B370-5A86972421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1025" y="5619750"/>
            <a:ext cx="38433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473259-4CA7-7F1B-0459-B4E499C63E47}"/>
              </a:ext>
            </a:extLst>
          </p:cNvPr>
          <p:cNvSpPr>
            <a:spLocks noGrp="1"/>
          </p:cNvSpPr>
          <p:nvPr>
            <p:ph type="body" sz="quarter" idx="10"/>
          </p:nvPr>
        </p:nvSpPr>
        <p:spPr>
          <a:xfrm>
            <a:off x="1512888" y="2760663"/>
            <a:ext cx="8831262" cy="1866900"/>
          </a:xfrm>
        </p:spPr>
        <p:txBody>
          <a:bodyPr>
            <a:normAutofit fontScale="55000" lnSpcReduction="20000"/>
          </a:bodyPr>
          <a:lstStyle/>
          <a:p>
            <a:pPr eaLnBrk="1" hangingPunct="1">
              <a:defRPr/>
            </a:pPr>
            <a:r>
              <a:rPr lang="en-US" dirty="0"/>
              <a:t>Building Heights </a:t>
            </a:r>
            <a:endParaRPr lang="en-GB" dirty="0"/>
          </a:p>
        </p:txBody>
      </p:sp>
      <p:sp>
        <p:nvSpPr>
          <p:cNvPr id="66563" name="Date Placeholder 3">
            <a:extLst>
              <a:ext uri="{FF2B5EF4-FFF2-40B4-BE49-F238E27FC236}">
                <a16:creationId xmlns:a16="http://schemas.microsoft.com/office/drawing/2014/main" id="{89C2D54A-C86E-C3E3-FE75-53EFA95D66E2}"/>
              </a:ext>
            </a:extLst>
          </p:cNvPr>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r>
              <a:rPr lang="en-US" altLang="en-US">
                <a:solidFill>
                  <a:schemeClr val="bg1"/>
                </a:solidFill>
                <a:latin typeface="Arial" panose="020B0604020202020204" pitchFamily="34" charset="0"/>
                <a:cs typeface="Arial" panose="020B0604020202020204" pitchFamily="34" charset="0"/>
              </a:rPr>
              <a:t>Date</a:t>
            </a:r>
          </a:p>
        </p:txBody>
      </p:sp>
      <p:sp>
        <p:nvSpPr>
          <p:cNvPr id="66564" name="Footer Placeholder 4">
            <a:extLst>
              <a:ext uri="{FF2B5EF4-FFF2-40B4-BE49-F238E27FC236}">
                <a16:creationId xmlns:a16="http://schemas.microsoft.com/office/drawing/2014/main" id="{DCE23DD5-BA17-33FC-1B7A-75D3FB72CAF8}"/>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endParaRPr lang="en-US" altLang="en-US">
              <a:solidFill>
                <a:schemeClr val="bg1"/>
              </a:solidFill>
              <a:latin typeface="Arial" panose="020B0604020202020204" pitchFamily="34" charset="0"/>
              <a:cs typeface="Arial" panose="020B0604020202020204" pitchFamily="34" charset="0"/>
            </a:endParaRPr>
          </a:p>
        </p:txBody>
      </p:sp>
      <p:sp>
        <p:nvSpPr>
          <p:cNvPr id="66565" name="Slide Number Placeholder 5">
            <a:extLst>
              <a:ext uri="{FF2B5EF4-FFF2-40B4-BE49-F238E27FC236}">
                <a16:creationId xmlns:a16="http://schemas.microsoft.com/office/drawing/2014/main" id="{E396F53E-25E5-552A-997D-6CE28ABA3C29}"/>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fld id="{8F9FC958-021B-4CF8-A0C1-C90A89CA443E}" type="slidenum">
              <a:rPr lang="en-US" altLang="en-US">
                <a:solidFill>
                  <a:schemeClr val="bg1"/>
                </a:solidFill>
                <a:latin typeface="Arial" panose="020B0604020202020204" pitchFamily="34" charset="0"/>
              </a:rPr>
              <a:pPr/>
              <a:t>9</a:t>
            </a:fld>
            <a:endParaRPr lang="en-US" altLang="en-US">
              <a:solidFill>
                <a:schemeClr val="bg1"/>
              </a:solidFill>
              <a:latin typeface="Arial" panose="020B0604020202020204" pitchFamily="34" charset="0"/>
            </a:endParaRPr>
          </a:p>
        </p:txBody>
      </p:sp>
    </p:spTree>
  </p:cSld>
  <p:clrMapOvr>
    <a:masterClrMapping/>
  </p:clrMapOvr>
  <p:transition spd="med">
    <p:fade/>
  </p:transition>
</p:sld>
</file>

<file path=ppt/theme/theme1.xml><?xml version="1.0" encoding="utf-8"?>
<a:theme xmlns:a="http://schemas.openxmlformats.org/drawingml/2006/main" name="Clarion 16x9 Theme MASTER">
  <a:themeElements>
    <a:clrScheme name="CH 2020">
      <a:dk1>
        <a:srgbClr val="053E50"/>
      </a:dk1>
      <a:lt1>
        <a:srgbClr val="FFFFFF"/>
      </a:lt1>
      <a:dk2>
        <a:srgbClr val="000000"/>
      </a:dk2>
      <a:lt2>
        <a:srgbClr val="FFFFFF"/>
      </a:lt2>
      <a:accent1>
        <a:srgbClr val="1FBFD4"/>
      </a:accent1>
      <a:accent2>
        <a:srgbClr val="FD657F"/>
      </a:accent2>
      <a:accent3>
        <a:srgbClr val="C8D12E"/>
      </a:accent3>
      <a:accent4>
        <a:srgbClr val="FF6B40"/>
      </a:accent4>
      <a:accent5>
        <a:srgbClr val="003E51"/>
      </a:accent5>
      <a:accent6>
        <a:srgbClr val="FFA1B1"/>
      </a:accent6>
      <a:hlink>
        <a:srgbClr val="3ECCDD"/>
      </a:hlink>
      <a:folHlink>
        <a:srgbClr val="3ECCDD"/>
      </a:folHlink>
    </a:clrScheme>
    <a:fontScheme name="Custom 1">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defRPr spc="-15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3200" spc="-150" dirty="0" smtClean="0">
            <a:solidFill>
              <a:schemeClr val="tx2"/>
            </a:solidFill>
          </a:defRPr>
        </a:defPPr>
      </a:lstStyle>
    </a:txDef>
  </a:objectDefaults>
  <a:extraClrSchemeLst/>
  <a:extLst>
    <a:ext uri="{05A4C25C-085E-4340-85A3-A5531E510DB2}">
      <thm15:themeFamily xmlns:thm15="http://schemas.microsoft.com/office/thememl/2012/main" name="Online Account Engagement Comms Plan 22-23 (NC) v3 (003) [Read-Only]" id="{AFE97E73-C810-4433-924D-0E6EBDA52B28}" vid="{5D34B34E-C532-4D83-807C-2A1FDA4D8E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168c585-e1b5-45b4-bfe2-5029a4846f60" xsi:nil="true"/>
    <lcf76f155ced4ddcb4097134ff3c332f xmlns="e5f49170-a048-40f7-bc15-272221d441a9">
      <Terms xmlns="http://schemas.microsoft.com/office/infopath/2007/PartnerControls"/>
    </lcf76f155ced4ddcb4097134ff3c332f>
    <_dlc_DocId xmlns="a168c585-e1b5-45b4-bfe2-5029a4846f60">XVE4TYMDFK6X-1056909914-294670</_dlc_DocId>
    <_dlc_DocIdUrl xmlns="a168c585-e1b5-45b4-bfe2-5029a4846f60">
      <Url>https://lbmerton.sharepoint.com/sites/suscom/fm/_layouts/15/DocIdRedir.aspx?ID=XVE4TYMDFK6X-1056909914-294670</Url>
      <Description>XVE4TYMDFK6X-1056909914-294670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F145992E9F2D4DADC108345B31C25D" ma:contentTypeVersion="17" ma:contentTypeDescription="Create a new document." ma:contentTypeScope="" ma:versionID="e5d25ac8abfbdb01a0a31a1b8224580b">
  <xsd:schema xmlns:xsd="http://www.w3.org/2001/XMLSchema" xmlns:xs="http://www.w3.org/2001/XMLSchema" xmlns:p="http://schemas.microsoft.com/office/2006/metadata/properties" xmlns:ns2="e5f49170-a048-40f7-bc15-272221d441a9" xmlns:ns3="12eb8ded-d91d-4255-b557-65c1966aac5b" xmlns:ns4="a168c585-e1b5-45b4-bfe2-5029a4846f60" targetNamespace="http://schemas.microsoft.com/office/2006/metadata/properties" ma:root="true" ma:fieldsID="371d6dff5188f9ade60fc4814ae66c6e" ns2:_="" ns3:_="" ns4:_="">
    <xsd:import namespace="e5f49170-a048-40f7-bc15-272221d441a9"/>
    <xsd:import namespace="12eb8ded-d91d-4255-b557-65c1966aac5b"/>
    <xsd:import namespace="a168c585-e1b5-45b4-bfe2-5029a4846f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4:_dlc_DocId" minOccurs="0"/>
                <xsd:element ref="ns4:_dlc_DocIdUrl" minOccurs="0"/>
                <xsd:element ref="ns4:_dlc_DocIdPersistId"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49170-a048-40f7-bc15-272221d441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de4d60a-a72c-433e-8330-4d8fadb575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eb8ded-d91d-4255-b557-65c1966aac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68c585-e1b5-45b4-bfe2-5029a4846f60" elementFormDefault="qualified">
    <xsd:import namespace="http://schemas.microsoft.com/office/2006/documentManagement/types"/>
    <xsd:import namespace="http://schemas.microsoft.com/office/infopath/2007/PartnerControls"/>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TaxCatchAll" ma:index="25" nillable="true" ma:displayName="Taxonomy Catch All Column" ma:hidden="true" ma:list="{83d08ea2-2a22-44d3-83fe-2ab555a7d7fc}" ma:internalName="TaxCatchAll" ma:showField="CatchAllData" ma:web="a168c585-e1b5-45b4-bfe2-5029a4846f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0702EAE-2010-4714-BC4F-429F9CD0F12C}">
  <ds:schemaRefs>
    <ds:schemaRef ds:uri="http://schemas.microsoft.com/office/2006/metadata/properties"/>
    <ds:schemaRef ds:uri="http://schemas.microsoft.com/office/infopath/2007/PartnerControls"/>
    <ds:schemaRef ds:uri="08d3431f-0a9f-4e83-8fe1-7acad0f342df"/>
  </ds:schemaRefs>
</ds:datastoreItem>
</file>

<file path=customXml/itemProps2.xml><?xml version="1.0" encoding="utf-8"?>
<ds:datastoreItem xmlns:ds="http://schemas.openxmlformats.org/officeDocument/2006/customXml" ds:itemID="{B793DDCC-77C8-432B-AFF8-CBEFA4A13B1C}"/>
</file>

<file path=customXml/itemProps3.xml><?xml version="1.0" encoding="utf-8"?>
<ds:datastoreItem xmlns:ds="http://schemas.openxmlformats.org/officeDocument/2006/customXml" ds:itemID="{FD502317-2A7D-4B5F-8BA0-ADC58CC34442}">
  <ds:schemaRefs>
    <ds:schemaRef ds:uri="http://schemas.microsoft.com/sharepoint/v3/contenttype/forms"/>
  </ds:schemaRefs>
</ds:datastoreItem>
</file>

<file path=customXml/itemProps4.xml><?xml version="1.0" encoding="utf-8"?>
<ds:datastoreItem xmlns:ds="http://schemas.openxmlformats.org/officeDocument/2006/customXml" ds:itemID="{5ACDB809-6F9A-480F-8E8D-87AB7620D393}">
  <ds:schemaRefs>
    <ds:schemaRef ds:uri="http://schemas.microsoft.com/office/2006/metadata/longProperties"/>
  </ds:schemaRefs>
</ds:datastoreItem>
</file>

<file path=customXml/itemProps5.xml><?xml version="1.0" encoding="utf-8"?>
<ds:datastoreItem xmlns:ds="http://schemas.openxmlformats.org/officeDocument/2006/customXml" ds:itemID="{509B5F37-5471-4A82-ADD3-B55192827982}"/>
</file>

<file path=docProps/app.xml><?xml version="1.0" encoding="utf-8"?>
<Properties xmlns="http://schemas.openxmlformats.org/officeDocument/2006/extended-properties" xmlns:vt="http://schemas.openxmlformats.org/officeDocument/2006/docPropsVTypes">
  <Template/>
  <TotalTime>590</TotalTime>
  <Words>91</Words>
  <Application>Microsoft Office PowerPoint</Application>
  <PresentationFormat>Widescreen</PresentationFormat>
  <Paragraphs>26</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DIN OT</vt:lpstr>
      <vt:lpstr>Georgia</vt:lpstr>
      <vt:lpstr>Clarion 16x9 Theme MASTER</vt:lpstr>
      <vt:lpstr>PowerPoint Presentation</vt:lpstr>
      <vt:lpstr>PowerPoint Presentation</vt:lpstr>
      <vt:lpstr>Street elevation</vt:lpstr>
      <vt:lpstr>House in detail </vt:lpstr>
      <vt:lpstr>Site layout plan </vt:lpstr>
      <vt:lpstr>PowerPoint Presentation</vt:lpstr>
      <vt:lpstr>Existing building – set back from road – 9.66m</vt:lpstr>
      <vt:lpstr>New building – set back from road – 9.99m</vt:lpstr>
      <vt:lpstr>PowerPoint Presentation</vt:lpstr>
      <vt:lpstr>Existing building – 9.76m at roof line </vt:lpstr>
      <vt:lpstr>New building –  parapet 9.23m at lowest point      and 10.95m at highest point </vt:lpstr>
      <vt:lpstr>PowerPoint Presentation</vt:lpstr>
    </vt:vector>
  </TitlesOfParts>
  <Company>Clarion Housing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Jade Paul</dc:creator>
  <cp:keywords>Clarion,PowerPoint,16x9,Template</cp:keywords>
  <cp:lastModifiedBy>Robyn Engstrom</cp:lastModifiedBy>
  <cp:revision>35</cp:revision>
  <cp:lastPrinted>2023-02-13T17:22:25Z</cp:lastPrinted>
  <dcterms:created xsi:type="dcterms:W3CDTF">2022-02-25T08:46:41Z</dcterms:created>
  <dcterms:modified xsi:type="dcterms:W3CDTF">2024-01-24T15:49:35Z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ea">
    <vt:lpwstr>Clarion Housing Group</vt:lpwstr>
  </property>
  <property fmtid="{D5CDD505-2E9C-101B-9397-08002B2CF9AE}" pid="3" name="Use">
    <vt:lpwstr>;#Internal;#External;#</vt:lpwstr>
  </property>
  <property fmtid="{D5CDD505-2E9C-101B-9397-08002B2CF9AE}" pid="4" name="DocumentOwner">
    <vt:lpwstr>;#Marketing;#</vt:lpwstr>
  </property>
  <property fmtid="{D5CDD505-2E9C-101B-9397-08002B2CF9AE}" pid="5" name="Format">
    <vt:lpwstr>Template</vt:lpwstr>
  </property>
  <property fmtid="{D5CDD505-2E9C-101B-9397-08002B2CF9AE}" pid="6" name="Documentdescription">
    <vt:lpwstr>A branded presentation template.</vt:lpwstr>
  </property>
  <property fmtid="{D5CDD505-2E9C-101B-9397-08002B2CF9AE}" pid="7" name="display_urn:schemas-microsoft-com:office:office#DocumentContact">
    <vt:lpwstr>Alex Ware</vt:lpwstr>
  </property>
  <property fmtid="{D5CDD505-2E9C-101B-9397-08002B2CF9AE}" pid="8" name="DocumentContact">
    <vt:lpwstr>25</vt:lpwstr>
  </property>
  <property fmtid="{D5CDD505-2E9C-101B-9397-08002B2CF9AE}" pid="9" name="display_urn:schemas-microsoft-com:office:office#Editor">
    <vt:lpwstr>Lewis Broughton</vt:lpwstr>
  </property>
  <property fmtid="{D5CDD505-2E9C-101B-9397-08002B2CF9AE}" pid="10" name="display_urn:schemas-microsoft-com:office:office#Author">
    <vt:lpwstr>Mia Shanker</vt:lpwstr>
  </property>
  <property fmtid="{D5CDD505-2E9C-101B-9397-08002B2CF9AE}" pid="11" name="_ExtendedDescription">
    <vt:lpwstr/>
  </property>
  <property fmtid="{D5CDD505-2E9C-101B-9397-08002B2CF9AE}" pid="12" name="lcf76f155ced4ddcb4097134ff3c332f">
    <vt:lpwstr/>
  </property>
  <property fmtid="{D5CDD505-2E9C-101B-9397-08002B2CF9AE}" pid="13" name="TaxCatchAll">
    <vt:lpwstr/>
  </property>
  <property fmtid="{D5CDD505-2E9C-101B-9397-08002B2CF9AE}" pid="14" name="ContentTypeId">
    <vt:lpwstr>0x010100A7F145992E9F2D4DADC108345B31C25D</vt:lpwstr>
  </property>
  <property fmtid="{D5CDD505-2E9C-101B-9397-08002B2CF9AE}" pid="15" name="_dlc_DocIdItemGuid">
    <vt:lpwstr>31c81db6-5ba6-4e3f-934e-03254809d23c</vt:lpwstr>
  </property>
</Properties>
</file>